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75" r:id="rId2"/>
  </p:sldMasterIdLst>
  <p:notesMasterIdLst>
    <p:notesMasterId r:id="rId20"/>
  </p:notesMasterIdLst>
  <p:handoutMasterIdLst>
    <p:handoutMasterId r:id="rId21"/>
  </p:handoutMasterIdLst>
  <p:sldIdLst>
    <p:sldId id="291" r:id="rId3"/>
    <p:sldId id="264"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Lst>
  <p:sldSz cx="9144000" cy="6858000" type="screen4x3"/>
  <p:notesSz cx="6858000" cy="9144000"/>
  <p:embeddedFontLst>
    <p:embeddedFont>
      <p:font typeface="Roboto" panose="02000000000000000000" pitchFamily="2" charset="0"/>
      <p:regular r:id="rId22"/>
      <p:bold r:id="rId23"/>
      <p:italic r:id="rId24"/>
      <p:boldItalic r:id="rId25"/>
    </p:embeddedFont>
    <p:embeddedFont>
      <p:font typeface="Twinkl" panose="020B0604020202020204" charset="-94"/>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E32"/>
    <a:srgbClr val="E50050"/>
    <a:srgbClr val="05A8E7"/>
    <a:srgbClr val="007AC2"/>
    <a:srgbClr val="4DB1E3"/>
    <a:srgbClr val="18A0DB"/>
    <a:srgbClr val="ACDDFC"/>
    <a:srgbClr val="BC0105"/>
    <a:srgbClr val="21A6F9"/>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9" autoAdjust="0"/>
    <p:restoredTop sz="94660"/>
  </p:normalViewPr>
  <p:slideViewPr>
    <p:cSldViewPr snapToGrid="0" showGuides="1">
      <p:cViewPr varScale="1">
        <p:scale>
          <a:sx n="82" d="100"/>
          <a:sy n="82" d="100"/>
        </p:scale>
        <p:origin x="1526" y="7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08/03/2026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08/03/2026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twinkl.co.uk/resources/kids-browse-by-level-esl-resources/browse-by-topic-esl-efl-resources/my-family-browse-by-topic-esl-efl-resources"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2761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22960" y="2582334"/>
            <a:ext cx="3703320" cy="32867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3440" y="2582334"/>
            <a:ext cx="3703320" cy="32867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56891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4257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3/8/2026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4079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3/8/2026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4466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6DFF08F-DC6B-4601-B491-B0F83F6DD2DA}" type="datetimeFigureOut">
              <a:rPr lang="en-US" dirty="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535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72317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6380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SL_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DF6149-B22E-B64E-327F-EB3A04EAF6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92" y="178"/>
            <a:ext cx="9114616" cy="6857643"/>
          </a:xfrm>
          <a:prstGeom prst="rect">
            <a:avLst/>
          </a:prstGeom>
        </p:spPr>
      </p:pic>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logo of a company&#10;&#10;Description automatically generated">
            <a:extLst>
              <a:ext uri="{FF2B5EF4-FFF2-40B4-BE49-F238E27FC236}">
                <a16:creationId xmlns:a16="http://schemas.microsoft.com/office/drawing/2014/main" id="{612EDAF8-F645-3B62-1782-89F8A07031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7918" y="2625778"/>
            <a:ext cx="1982769" cy="1351888"/>
          </a:xfrm>
          <a:prstGeom prst="rect">
            <a:avLst/>
          </a:prstGeom>
        </p:spPr>
      </p:pic>
      <p:sp>
        <p:nvSpPr>
          <p:cNvPr id="5" name="Rectangle 4">
            <a:extLst>
              <a:ext uri="{FF2B5EF4-FFF2-40B4-BE49-F238E27FC236}">
                <a16:creationId xmlns:a16="http://schemas.microsoft.com/office/drawing/2014/main" id="{A316FE0F-7B29-F39D-00DC-8E3F4A631656}"/>
              </a:ext>
            </a:extLst>
          </p:cNvPr>
          <p:cNvSpPr/>
          <p:nvPr userDrawn="1"/>
        </p:nvSpPr>
        <p:spPr>
          <a:xfrm>
            <a:off x="0" y="6251423"/>
            <a:ext cx="9144000" cy="612000"/>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spTree>
    <p:extLst>
      <p:ext uri="{BB962C8B-B14F-4D97-AF65-F5344CB8AC3E}">
        <p14:creationId xmlns:p14="http://schemas.microsoft.com/office/powerpoint/2010/main" val="625283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105476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C212ED49-C9CA-3D08-6024-4B969D9D0AB7}"/>
              </a:ext>
            </a:extLst>
          </p:cNvPr>
          <p:cNvSpPr/>
          <p:nvPr userDrawn="1"/>
        </p:nvSpPr>
        <p:spPr>
          <a:xfrm>
            <a:off x="139818" y="6018028"/>
            <a:ext cx="8929753" cy="728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58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extLst>
      <p:ext uri="{BB962C8B-B14F-4D97-AF65-F5344CB8AC3E}">
        <p14:creationId xmlns:p14="http://schemas.microsoft.com/office/powerpoint/2010/main" val="227143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6DFF08F-DC6B-4601-B491-B0F83F6DD2DA}" type="datetimeFigureOut">
              <a:rPr lang="en-US" dirty="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010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3/8/2026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38445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61" r:id="rId14"/>
    <p:sldLayoutId id="2147483663" r:id="rId1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4.mp3"/><Relationship Id="rId18" Type="http://schemas.openxmlformats.org/officeDocument/2006/relationships/image" Target="../media/image22.png"/><Relationship Id="rId3" Type="http://schemas.microsoft.com/office/2007/relationships/media" Target="../media/media3.mp3"/><Relationship Id="rId21" Type="http://schemas.openxmlformats.org/officeDocument/2006/relationships/image" Target="../media/image25.png"/><Relationship Id="rId7" Type="http://schemas.microsoft.com/office/2007/relationships/media" Target="../media/media6.mp3"/><Relationship Id="rId12" Type="http://schemas.openxmlformats.org/officeDocument/2006/relationships/audio" Target="../media/media2.mp3"/><Relationship Id="rId17" Type="http://schemas.openxmlformats.org/officeDocument/2006/relationships/image" Target="../media/image21.png"/><Relationship Id="rId25" Type="http://schemas.openxmlformats.org/officeDocument/2006/relationships/image" Target="../media/image13.png"/><Relationship Id="rId2" Type="http://schemas.openxmlformats.org/officeDocument/2006/relationships/audio" Target="../media/media5.mp3"/><Relationship Id="rId16" Type="http://schemas.openxmlformats.org/officeDocument/2006/relationships/image" Target="../media/image20.png"/><Relationship Id="rId20" Type="http://schemas.openxmlformats.org/officeDocument/2006/relationships/image" Target="../media/image24.png"/><Relationship Id="rId1" Type="http://schemas.microsoft.com/office/2007/relationships/media" Target="../media/media5.mp3"/><Relationship Id="rId6" Type="http://schemas.openxmlformats.org/officeDocument/2006/relationships/audio" Target="../media/media1.mp3"/><Relationship Id="rId11" Type="http://schemas.microsoft.com/office/2007/relationships/media" Target="../media/media2.mp3"/><Relationship Id="rId24" Type="http://schemas.openxmlformats.org/officeDocument/2006/relationships/image" Target="../media/image27.svg"/><Relationship Id="rId5" Type="http://schemas.microsoft.com/office/2007/relationships/media" Target="../media/media1.mp3"/><Relationship Id="rId15" Type="http://schemas.openxmlformats.org/officeDocument/2006/relationships/slideLayout" Target="../slideLayouts/slideLayout19.xml"/><Relationship Id="rId23" Type="http://schemas.openxmlformats.org/officeDocument/2006/relationships/image" Target="../media/image26.png"/><Relationship Id="rId10" Type="http://schemas.openxmlformats.org/officeDocument/2006/relationships/audio" Target="../media/media7.mp3"/><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media" Target="../media/media7.mp3"/><Relationship Id="rId14" Type="http://schemas.openxmlformats.org/officeDocument/2006/relationships/audio" Target="../media/media4.mp3"/><Relationship Id="rId2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BFE6995-8C16-C7CC-3E6E-45E0DFF6EC5A}"/>
              </a:ext>
            </a:extLst>
          </p:cNvPr>
          <p:cNvPicPr>
            <a:picLocks noChangeAspect="1"/>
          </p:cNvPicPr>
          <p:nvPr/>
        </p:nvPicPr>
        <p:blipFill>
          <a:blip r:embed="rId2"/>
          <a:stretch>
            <a:fillRect/>
          </a:stretch>
        </p:blipFill>
        <p:spPr>
          <a:xfrm>
            <a:off x="0" y="0"/>
            <a:ext cx="9079202" cy="6036906"/>
          </a:xfrm>
          <a:prstGeom prst="rect">
            <a:avLst/>
          </a:prstGeom>
        </p:spPr>
      </p:pic>
    </p:spTree>
    <p:extLst>
      <p:ext uri="{BB962C8B-B14F-4D97-AF65-F5344CB8AC3E}">
        <p14:creationId xmlns:p14="http://schemas.microsoft.com/office/powerpoint/2010/main" val="109737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6460B-F12E-2CA5-1B7E-847BF01FCC5B}"/>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34A387B-BAF7-2B7E-7251-E30CB320149E}"/>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
        <p:nvSpPr>
          <p:cNvPr id="21" name="Title">
            <a:extLst>
              <a:ext uri="{FF2B5EF4-FFF2-40B4-BE49-F238E27FC236}">
                <a16:creationId xmlns:a16="http://schemas.microsoft.com/office/drawing/2014/main" id="{979D130B-B40F-57D3-C854-2E178E44E13B}"/>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descr="A cartoon of a family&#10;&#10;AI-generated content may be incorrect.">
            <a:extLst>
              <a:ext uri="{FF2B5EF4-FFF2-40B4-BE49-F238E27FC236}">
                <a16:creationId xmlns:a16="http://schemas.microsoft.com/office/drawing/2014/main" id="{B6B46BBF-B538-3429-A1C5-915323432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090" y="1267797"/>
            <a:ext cx="3980290" cy="4724827"/>
          </a:xfrm>
          <a:prstGeom prst="rect">
            <a:avLst/>
          </a:prstGeom>
        </p:spPr>
      </p:pic>
      <p:cxnSp>
        <p:nvCxnSpPr>
          <p:cNvPr id="8" name="Straight Connector 7">
            <a:extLst>
              <a:ext uri="{FF2B5EF4-FFF2-40B4-BE49-F238E27FC236}">
                <a16:creationId xmlns:a16="http://schemas.microsoft.com/office/drawing/2014/main" id="{57A32473-00B1-4601-ECDF-125905CDF5D5}"/>
              </a:ext>
            </a:extLst>
          </p:cNvPr>
          <p:cNvCxnSpPr>
            <a:cxnSpLocks/>
            <a:endCxn id="12" idx="3"/>
          </p:cNvCxnSpPr>
          <p:nvPr/>
        </p:nvCxnSpPr>
        <p:spPr>
          <a:xfrm flipH="1">
            <a:off x="1694462" y="1828800"/>
            <a:ext cx="1427561" cy="221526"/>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797A1D9-B076-A76A-E6C1-39BF22BEE58C}"/>
              </a:ext>
            </a:extLst>
          </p:cNvPr>
          <p:cNvSpPr txBox="1"/>
          <p:nvPr/>
        </p:nvSpPr>
        <p:spPr>
          <a:xfrm>
            <a:off x="-291093" y="1725827"/>
            <a:ext cx="1985555" cy="648997"/>
          </a:xfrm>
          <a:prstGeom prst="rect">
            <a:avLst/>
          </a:prstGeom>
          <a:noFill/>
        </p:spPr>
        <p:txBody>
          <a:bodyPr wrap="square" lIns="108000" tIns="108000" rIns="108000" bIns="108000" rtlCol="0">
            <a:spAutoFit/>
          </a:bodyPr>
          <a:lstStyle/>
          <a:p>
            <a:pPr algn="r"/>
            <a:r>
              <a:rPr lang="en-US" sz="2800" b="1" dirty="0"/>
              <a:t>dad</a:t>
            </a:r>
          </a:p>
        </p:txBody>
      </p:sp>
      <p:cxnSp>
        <p:nvCxnSpPr>
          <p:cNvPr id="17" name="Straight Connector 16">
            <a:extLst>
              <a:ext uri="{FF2B5EF4-FFF2-40B4-BE49-F238E27FC236}">
                <a16:creationId xmlns:a16="http://schemas.microsoft.com/office/drawing/2014/main" id="{16D7A663-2AF7-0BBE-1D5F-0AF1BAFFFAC6}"/>
              </a:ext>
            </a:extLst>
          </p:cNvPr>
          <p:cNvCxnSpPr>
            <a:cxnSpLocks/>
            <a:endCxn id="18" idx="1"/>
          </p:cNvCxnSpPr>
          <p:nvPr/>
        </p:nvCxnSpPr>
        <p:spPr>
          <a:xfrm>
            <a:off x="6021979" y="2050326"/>
            <a:ext cx="1045027" cy="324498"/>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8A80EE7-27BE-9D09-4B90-52E66CF84E75}"/>
              </a:ext>
            </a:extLst>
          </p:cNvPr>
          <p:cNvSpPr txBox="1"/>
          <p:nvPr/>
        </p:nvSpPr>
        <p:spPr>
          <a:xfrm>
            <a:off x="7067006" y="2050325"/>
            <a:ext cx="1985555" cy="648997"/>
          </a:xfrm>
          <a:prstGeom prst="rect">
            <a:avLst/>
          </a:prstGeom>
          <a:noFill/>
        </p:spPr>
        <p:txBody>
          <a:bodyPr wrap="square" lIns="108000" tIns="108000" rIns="108000" bIns="108000" rtlCol="0">
            <a:spAutoFit/>
          </a:bodyPr>
          <a:lstStyle/>
          <a:p>
            <a:r>
              <a:rPr lang="en-US" sz="2800" b="1" dirty="0"/>
              <a:t>mum</a:t>
            </a:r>
          </a:p>
        </p:txBody>
      </p:sp>
      <p:cxnSp>
        <p:nvCxnSpPr>
          <p:cNvPr id="26" name="Straight Connector 25">
            <a:extLst>
              <a:ext uri="{FF2B5EF4-FFF2-40B4-BE49-F238E27FC236}">
                <a16:creationId xmlns:a16="http://schemas.microsoft.com/office/drawing/2014/main" id="{17DA24F6-824B-83D5-3DD7-D72F6C6D4EA0}"/>
              </a:ext>
            </a:extLst>
          </p:cNvPr>
          <p:cNvCxnSpPr>
            <a:cxnSpLocks/>
            <a:endCxn id="27" idx="3"/>
          </p:cNvCxnSpPr>
          <p:nvPr/>
        </p:nvCxnSpPr>
        <p:spPr>
          <a:xfrm flipH="1">
            <a:off x="2008371" y="3152522"/>
            <a:ext cx="882628" cy="1532354"/>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E03D8D4-422A-0B8E-157D-03A575F5F1BB}"/>
              </a:ext>
            </a:extLst>
          </p:cNvPr>
          <p:cNvSpPr txBox="1"/>
          <p:nvPr/>
        </p:nvSpPr>
        <p:spPr>
          <a:xfrm>
            <a:off x="480013" y="4360377"/>
            <a:ext cx="1528358" cy="648997"/>
          </a:xfrm>
          <a:prstGeom prst="rect">
            <a:avLst/>
          </a:prstGeom>
          <a:noFill/>
        </p:spPr>
        <p:txBody>
          <a:bodyPr wrap="square" lIns="108000" tIns="108000" rIns="108000" bIns="108000" rtlCol="0">
            <a:spAutoFit/>
          </a:bodyPr>
          <a:lstStyle/>
          <a:p>
            <a:pPr algn="r"/>
            <a:r>
              <a:rPr lang="en-US" sz="2800" b="1" dirty="0"/>
              <a:t>brother</a:t>
            </a:r>
          </a:p>
        </p:txBody>
      </p:sp>
      <p:cxnSp>
        <p:nvCxnSpPr>
          <p:cNvPr id="28" name="Straight Connector 27">
            <a:extLst>
              <a:ext uri="{FF2B5EF4-FFF2-40B4-BE49-F238E27FC236}">
                <a16:creationId xmlns:a16="http://schemas.microsoft.com/office/drawing/2014/main" id="{B659C6F8-645E-F433-D033-7ECA57582326}"/>
              </a:ext>
            </a:extLst>
          </p:cNvPr>
          <p:cNvCxnSpPr>
            <a:cxnSpLocks/>
            <a:endCxn id="29" idx="1"/>
          </p:cNvCxnSpPr>
          <p:nvPr/>
        </p:nvCxnSpPr>
        <p:spPr>
          <a:xfrm>
            <a:off x="4572000" y="4200736"/>
            <a:ext cx="2397868" cy="808639"/>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6600A1-D03E-3914-A7F5-4CB0FB543C31}"/>
              </a:ext>
            </a:extLst>
          </p:cNvPr>
          <p:cNvSpPr txBox="1"/>
          <p:nvPr/>
        </p:nvSpPr>
        <p:spPr>
          <a:xfrm>
            <a:off x="6969868" y="4684876"/>
            <a:ext cx="1985555" cy="648997"/>
          </a:xfrm>
          <a:prstGeom prst="rect">
            <a:avLst/>
          </a:prstGeom>
          <a:noFill/>
        </p:spPr>
        <p:txBody>
          <a:bodyPr wrap="square" lIns="108000" tIns="108000" rIns="108000" bIns="108000" rtlCol="0">
            <a:spAutoFit/>
          </a:bodyPr>
          <a:lstStyle/>
          <a:p>
            <a:r>
              <a:rPr lang="en-US" sz="2800" b="1" dirty="0"/>
              <a:t>brother</a:t>
            </a:r>
          </a:p>
        </p:txBody>
      </p:sp>
    </p:spTree>
    <p:extLst>
      <p:ext uri="{BB962C8B-B14F-4D97-AF65-F5344CB8AC3E}">
        <p14:creationId xmlns:p14="http://schemas.microsoft.com/office/powerpoint/2010/main" val="25850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xit" presetSubtype="0" fill="hold" grpId="0"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8" grpId="0"/>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FF794-0B26-5967-C408-8DFB93BF358C}"/>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76462F95-FDF1-89A0-8B46-12CF2170B103}"/>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7644A49E-E547-0968-4722-85D5B1925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29110" y="1267797"/>
            <a:ext cx="3276249" cy="4724827"/>
          </a:xfrm>
          <a:prstGeom prst="rect">
            <a:avLst/>
          </a:prstGeom>
        </p:spPr>
      </p:pic>
      <p:cxnSp>
        <p:nvCxnSpPr>
          <p:cNvPr id="8" name="Straight Connector 7">
            <a:extLst>
              <a:ext uri="{FF2B5EF4-FFF2-40B4-BE49-F238E27FC236}">
                <a16:creationId xmlns:a16="http://schemas.microsoft.com/office/drawing/2014/main" id="{0D689050-06E5-B2B2-1B39-A7F4E122143D}"/>
              </a:ext>
            </a:extLst>
          </p:cNvPr>
          <p:cNvCxnSpPr>
            <a:cxnSpLocks/>
            <a:endCxn id="12" idx="3"/>
          </p:cNvCxnSpPr>
          <p:nvPr/>
        </p:nvCxnSpPr>
        <p:spPr>
          <a:xfrm flipH="1">
            <a:off x="1577773" y="1618475"/>
            <a:ext cx="1910010" cy="905798"/>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27ABD5-2FCF-6C82-C434-3D1BDC68C52A}"/>
              </a:ext>
            </a:extLst>
          </p:cNvPr>
          <p:cNvSpPr txBox="1"/>
          <p:nvPr/>
        </p:nvSpPr>
        <p:spPr>
          <a:xfrm>
            <a:off x="-407782" y="2199774"/>
            <a:ext cx="1985555" cy="648997"/>
          </a:xfrm>
          <a:prstGeom prst="rect">
            <a:avLst/>
          </a:prstGeom>
          <a:noFill/>
        </p:spPr>
        <p:txBody>
          <a:bodyPr wrap="square" lIns="108000" tIns="108000" rIns="108000" bIns="108000" rtlCol="0">
            <a:spAutoFit/>
          </a:bodyPr>
          <a:lstStyle/>
          <a:p>
            <a:pPr algn="r"/>
            <a:r>
              <a:rPr lang="en-US" sz="2800" b="1" dirty="0"/>
              <a:t>mum</a:t>
            </a:r>
          </a:p>
        </p:txBody>
      </p:sp>
      <p:cxnSp>
        <p:nvCxnSpPr>
          <p:cNvPr id="26" name="Straight Connector 25">
            <a:extLst>
              <a:ext uri="{FF2B5EF4-FFF2-40B4-BE49-F238E27FC236}">
                <a16:creationId xmlns:a16="http://schemas.microsoft.com/office/drawing/2014/main" id="{770EBD44-9365-6707-E43F-6C8E26CAFE27}"/>
              </a:ext>
            </a:extLst>
          </p:cNvPr>
          <p:cNvCxnSpPr>
            <a:cxnSpLocks/>
          </p:cNvCxnSpPr>
          <p:nvPr/>
        </p:nvCxnSpPr>
        <p:spPr>
          <a:xfrm flipV="1">
            <a:off x="3271261" y="2173124"/>
            <a:ext cx="2934098" cy="856100"/>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5D570BA-8004-1C46-4F73-F03B52EFFB9E}"/>
              </a:ext>
            </a:extLst>
          </p:cNvPr>
          <p:cNvSpPr txBox="1"/>
          <p:nvPr/>
        </p:nvSpPr>
        <p:spPr>
          <a:xfrm>
            <a:off x="6205359" y="1875276"/>
            <a:ext cx="1528358" cy="648997"/>
          </a:xfrm>
          <a:prstGeom prst="rect">
            <a:avLst/>
          </a:prstGeom>
          <a:noFill/>
        </p:spPr>
        <p:txBody>
          <a:bodyPr wrap="square" lIns="108000" tIns="108000" rIns="108000" bIns="108000" rtlCol="0">
            <a:spAutoFit/>
          </a:bodyPr>
          <a:lstStyle/>
          <a:p>
            <a:r>
              <a:rPr lang="en-US" sz="2800" b="1" dirty="0"/>
              <a:t>brother</a:t>
            </a:r>
          </a:p>
        </p:txBody>
      </p:sp>
      <p:cxnSp>
        <p:nvCxnSpPr>
          <p:cNvPr id="28" name="Straight Connector 27">
            <a:extLst>
              <a:ext uri="{FF2B5EF4-FFF2-40B4-BE49-F238E27FC236}">
                <a16:creationId xmlns:a16="http://schemas.microsoft.com/office/drawing/2014/main" id="{3D9C84B9-19C6-4615-FF1B-C37D369C0F8B}"/>
              </a:ext>
            </a:extLst>
          </p:cNvPr>
          <p:cNvCxnSpPr>
            <a:cxnSpLocks/>
            <a:endCxn id="29" idx="1"/>
          </p:cNvCxnSpPr>
          <p:nvPr/>
        </p:nvCxnSpPr>
        <p:spPr>
          <a:xfrm>
            <a:off x="5499463" y="4127863"/>
            <a:ext cx="1470405" cy="88151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1AC1A7-C1E2-B7BE-09E1-38FBB13358A3}"/>
              </a:ext>
            </a:extLst>
          </p:cNvPr>
          <p:cNvSpPr txBox="1"/>
          <p:nvPr/>
        </p:nvSpPr>
        <p:spPr>
          <a:xfrm>
            <a:off x="6969868" y="4684876"/>
            <a:ext cx="1985555" cy="648997"/>
          </a:xfrm>
          <a:prstGeom prst="rect">
            <a:avLst/>
          </a:prstGeom>
          <a:noFill/>
        </p:spPr>
        <p:txBody>
          <a:bodyPr wrap="square" lIns="108000" tIns="108000" rIns="108000" bIns="108000" rtlCol="0">
            <a:spAutoFit/>
          </a:bodyPr>
          <a:lstStyle/>
          <a:p>
            <a:r>
              <a:rPr lang="en-US" sz="2800" b="1" dirty="0"/>
              <a:t>sister</a:t>
            </a:r>
          </a:p>
        </p:txBody>
      </p:sp>
      <p:sp>
        <p:nvSpPr>
          <p:cNvPr id="2" name="Rounded Rectangle 1">
            <a:extLst>
              <a:ext uri="{FF2B5EF4-FFF2-40B4-BE49-F238E27FC236}">
                <a16:creationId xmlns:a16="http://schemas.microsoft.com/office/drawing/2014/main" id="{2C5204D4-362C-0229-AF81-489ADD7EB679}"/>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7949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xit" presetSubtype="0" fill="hold" grpId="0"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69A0-277E-7539-DB45-B876A986D64C}"/>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73E17CB5-BB5C-A6BB-D6AD-13020233212F}"/>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6E3E54A8-22F8-0FB3-AC63-D333A447B2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83722" y="1267797"/>
            <a:ext cx="2767025" cy="4724827"/>
          </a:xfrm>
          <a:prstGeom prst="rect">
            <a:avLst/>
          </a:prstGeom>
        </p:spPr>
      </p:pic>
      <p:cxnSp>
        <p:nvCxnSpPr>
          <p:cNvPr id="8" name="Straight Connector 7">
            <a:extLst>
              <a:ext uri="{FF2B5EF4-FFF2-40B4-BE49-F238E27FC236}">
                <a16:creationId xmlns:a16="http://schemas.microsoft.com/office/drawing/2014/main" id="{5DCBCE66-D938-663F-169D-9112A2994941}"/>
              </a:ext>
            </a:extLst>
          </p:cNvPr>
          <p:cNvCxnSpPr>
            <a:cxnSpLocks/>
            <a:endCxn id="12" idx="3"/>
          </p:cNvCxnSpPr>
          <p:nvPr/>
        </p:nvCxnSpPr>
        <p:spPr>
          <a:xfrm flipH="1">
            <a:off x="2164601" y="2618706"/>
            <a:ext cx="1519125" cy="743549"/>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B33AE5-FB50-95AE-8904-6EF014EC0CF0}"/>
              </a:ext>
            </a:extLst>
          </p:cNvPr>
          <p:cNvSpPr txBox="1"/>
          <p:nvPr/>
        </p:nvSpPr>
        <p:spPr>
          <a:xfrm>
            <a:off x="179046" y="3037756"/>
            <a:ext cx="1985555" cy="648997"/>
          </a:xfrm>
          <a:prstGeom prst="rect">
            <a:avLst/>
          </a:prstGeom>
          <a:noFill/>
        </p:spPr>
        <p:txBody>
          <a:bodyPr wrap="square" lIns="108000" tIns="108000" rIns="108000" bIns="108000" rtlCol="0">
            <a:spAutoFit/>
          </a:bodyPr>
          <a:lstStyle/>
          <a:p>
            <a:pPr algn="r"/>
            <a:r>
              <a:rPr lang="en-US" sz="2800" b="1" dirty="0"/>
              <a:t>grandpa</a:t>
            </a:r>
          </a:p>
        </p:txBody>
      </p:sp>
      <p:cxnSp>
        <p:nvCxnSpPr>
          <p:cNvPr id="28" name="Straight Connector 27">
            <a:extLst>
              <a:ext uri="{FF2B5EF4-FFF2-40B4-BE49-F238E27FC236}">
                <a16:creationId xmlns:a16="http://schemas.microsoft.com/office/drawing/2014/main" id="{9A74F996-5967-0CE4-5306-83EA2016DA78}"/>
              </a:ext>
            </a:extLst>
          </p:cNvPr>
          <p:cNvCxnSpPr>
            <a:cxnSpLocks/>
            <a:endCxn id="29" idx="1"/>
          </p:cNvCxnSpPr>
          <p:nvPr/>
        </p:nvCxnSpPr>
        <p:spPr>
          <a:xfrm>
            <a:off x="5355772" y="4588177"/>
            <a:ext cx="1470405" cy="88151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90BF40C-9E48-8B6B-A3F5-58AEBB06FBBC}"/>
              </a:ext>
            </a:extLst>
          </p:cNvPr>
          <p:cNvSpPr txBox="1"/>
          <p:nvPr/>
        </p:nvSpPr>
        <p:spPr>
          <a:xfrm>
            <a:off x="6826177" y="5145190"/>
            <a:ext cx="1985555" cy="648997"/>
          </a:xfrm>
          <a:prstGeom prst="rect">
            <a:avLst/>
          </a:prstGeom>
          <a:noFill/>
        </p:spPr>
        <p:txBody>
          <a:bodyPr wrap="square" lIns="108000" tIns="108000" rIns="108000" bIns="108000" rtlCol="0">
            <a:spAutoFit/>
          </a:bodyPr>
          <a:lstStyle/>
          <a:p>
            <a:r>
              <a:rPr lang="en-US" sz="2800" b="1" dirty="0"/>
              <a:t>grandma</a:t>
            </a:r>
          </a:p>
        </p:txBody>
      </p:sp>
      <p:sp>
        <p:nvSpPr>
          <p:cNvPr id="2" name="Rounded Rectangle 1">
            <a:extLst>
              <a:ext uri="{FF2B5EF4-FFF2-40B4-BE49-F238E27FC236}">
                <a16:creationId xmlns:a16="http://schemas.microsoft.com/office/drawing/2014/main" id="{A6F8271B-987C-88FC-9CD8-E28089B4B488}"/>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23490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xit" presetSubtype="0" fill="hold" grpId="0"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D146-2851-E361-A25F-F59BCEC59E1B}"/>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220BA49B-4DDD-75A2-C7AF-4A36E8E419A3}"/>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74F44B2C-65A1-EAF5-D017-5D32EBF687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03742" y="1322603"/>
            <a:ext cx="3329155" cy="4728300"/>
          </a:xfrm>
          <a:prstGeom prst="rect">
            <a:avLst/>
          </a:prstGeom>
        </p:spPr>
      </p:pic>
      <p:cxnSp>
        <p:nvCxnSpPr>
          <p:cNvPr id="8" name="Straight Connector 7">
            <a:extLst>
              <a:ext uri="{FF2B5EF4-FFF2-40B4-BE49-F238E27FC236}">
                <a16:creationId xmlns:a16="http://schemas.microsoft.com/office/drawing/2014/main" id="{25EE7907-DD75-DF67-8B61-E85466852469}"/>
              </a:ext>
            </a:extLst>
          </p:cNvPr>
          <p:cNvCxnSpPr>
            <a:cxnSpLocks/>
            <a:endCxn id="12" idx="3"/>
          </p:cNvCxnSpPr>
          <p:nvPr/>
        </p:nvCxnSpPr>
        <p:spPr>
          <a:xfrm flipH="1" flipV="1">
            <a:off x="2190727" y="2500685"/>
            <a:ext cx="1950199" cy="162249"/>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14240E-FD15-DD11-C209-838B9F99BB42}"/>
              </a:ext>
            </a:extLst>
          </p:cNvPr>
          <p:cNvSpPr txBox="1"/>
          <p:nvPr/>
        </p:nvSpPr>
        <p:spPr>
          <a:xfrm>
            <a:off x="205172" y="2176186"/>
            <a:ext cx="1985555" cy="648997"/>
          </a:xfrm>
          <a:prstGeom prst="rect">
            <a:avLst/>
          </a:prstGeom>
          <a:noFill/>
        </p:spPr>
        <p:txBody>
          <a:bodyPr wrap="square" lIns="108000" tIns="108000" rIns="108000" bIns="108000" rtlCol="0">
            <a:spAutoFit/>
          </a:bodyPr>
          <a:lstStyle/>
          <a:p>
            <a:pPr algn="r"/>
            <a:r>
              <a:rPr lang="en-US" sz="2800" b="1" dirty="0"/>
              <a:t>dad</a:t>
            </a:r>
          </a:p>
        </p:txBody>
      </p:sp>
      <p:cxnSp>
        <p:nvCxnSpPr>
          <p:cNvPr id="28" name="Straight Connector 27">
            <a:extLst>
              <a:ext uri="{FF2B5EF4-FFF2-40B4-BE49-F238E27FC236}">
                <a16:creationId xmlns:a16="http://schemas.microsoft.com/office/drawing/2014/main" id="{131347B0-1011-5758-CC92-4A48E1D6D702}"/>
              </a:ext>
            </a:extLst>
          </p:cNvPr>
          <p:cNvCxnSpPr>
            <a:cxnSpLocks/>
            <a:endCxn id="29" idx="1"/>
          </p:cNvCxnSpPr>
          <p:nvPr/>
        </p:nvCxnSpPr>
        <p:spPr>
          <a:xfrm>
            <a:off x="5669281" y="4341428"/>
            <a:ext cx="1470405" cy="88151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A2D4B06-D07B-1BF7-C0ED-C4CAD061894F}"/>
              </a:ext>
            </a:extLst>
          </p:cNvPr>
          <p:cNvSpPr txBox="1"/>
          <p:nvPr/>
        </p:nvSpPr>
        <p:spPr>
          <a:xfrm>
            <a:off x="7139686" y="4898441"/>
            <a:ext cx="1985555" cy="648997"/>
          </a:xfrm>
          <a:prstGeom prst="rect">
            <a:avLst/>
          </a:prstGeom>
          <a:noFill/>
        </p:spPr>
        <p:txBody>
          <a:bodyPr wrap="square" lIns="108000" tIns="108000" rIns="108000" bIns="108000" rtlCol="0">
            <a:spAutoFit/>
          </a:bodyPr>
          <a:lstStyle/>
          <a:p>
            <a:r>
              <a:rPr lang="en-US" sz="2800" b="1" dirty="0"/>
              <a:t>brother</a:t>
            </a:r>
          </a:p>
        </p:txBody>
      </p:sp>
      <p:cxnSp>
        <p:nvCxnSpPr>
          <p:cNvPr id="2" name="Straight Connector 1">
            <a:extLst>
              <a:ext uri="{FF2B5EF4-FFF2-40B4-BE49-F238E27FC236}">
                <a16:creationId xmlns:a16="http://schemas.microsoft.com/office/drawing/2014/main" id="{D034A51C-77D3-7153-7F31-CF46F3A7C918}"/>
              </a:ext>
            </a:extLst>
          </p:cNvPr>
          <p:cNvCxnSpPr>
            <a:cxnSpLocks/>
            <a:endCxn id="3" idx="3"/>
          </p:cNvCxnSpPr>
          <p:nvPr/>
        </p:nvCxnSpPr>
        <p:spPr>
          <a:xfrm flipH="1">
            <a:off x="1787468" y="5030132"/>
            <a:ext cx="1437437" cy="324499"/>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0CABCE5-9E64-77B3-00F9-7B53D686C3C5}"/>
              </a:ext>
            </a:extLst>
          </p:cNvPr>
          <p:cNvSpPr txBox="1"/>
          <p:nvPr/>
        </p:nvSpPr>
        <p:spPr>
          <a:xfrm>
            <a:off x="-198087" y="5030132"/>
            <a:ext cx="1985555" cy="648997"/>
          </a:xfrm>
          <a:prstGeom prst="rect">
            <a:avLst/>
          </a:prstGeom>
          <a:noFill/>
        </p:spPr>
        <p:txBody>
          <a:bodyPr wrap="square" lIns="108000" tIns="108000" rIns="108000" bIns="108000" rtlCol="0">
            <a:spAutoFit/>
          </a:bodyPr>
          <a:lstStyle/>
          <a:p>
            <a:pPr algn="r"/>
            <a:r>
              <a:rPr lang="en-US" sz="2800" b="1" dirty="0"/>
              <a:t>sister</a:t>
            </a:r>
          </a:p>
        </p:txBody>
      </p:sp>
      <p:sp>
        <p:nvSpPr>
          <p:cNvPr id="4" name="Rounded Rectangle 3">
            <a:extLst>
              <a:ext uri="{FF2B5EF4-FFF2-40B4-BE49-F238E27FC236}">
                <a16:creationId xmlns:a16="http://schemas.microsoft.com/office/drawing/2014/main" id="{291C101F-6028-B313-010C-5717BC8BB5EE}"/>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266719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xit" presetSubtype="0" fill="hold" grpId="0"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ADD5-937F-396A-E357-35B7E1478BF0}"/>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06F79DD2-6517-71DA-C0FD-8A707FCF9D3D}"/>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DC857D6A-3CAD-57BC-4C25-D6489C29E0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09910" y="1221499"/>
            <a:ext cx="2924179" cy="4868593"/>
          </a:xfrm>
          <a:prstGeom prst="rect">
            <a:avLst/>
          </a:prstGeom>
        </p:spPr>
      </p:pic>
      <p:cxnSp>
        <p:nvCxnSpPr>
          <p:cNvPr id="8" name="Straight Connector 7">
            <a:extLst>
              <a:ext uri="{FF2B5EF4-FFF2-40B4-BE49-F238E27FC236}">
                <a16:creationId xmlns:a16="http://schemas.microsoft.com/office/drawing/2014/main" id="{143E978B-55C6-9C9B-B024-DA6C85952822}"/>
              </a:ext>
            </a:extLst>
          </p:cNvPr>
          <p:cNvCxnSpPr>
            <a:cxnSpLocks/>
            <a:endCxn id="12" idx="3"/>
          </p:cNvCxnSpPr>
          <p:nvPr/>
        </p:nvCxnSpPr>
        <p:spPr>
          <a:xfrm flipH="1" flipV="1">
            <a:off x="2190727" y="2500685"/>
            <a:ext cx="1532187" cy="40562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ACA16D-B596-75CD-8C72-342DF428D088}"/>
              </a:ext>
            </a:extLst>
          </p:cNvPr>
          <p:cNvSpPr txBox="1"/>
          <p:nvPr/>
        </p:nvSpPr>
        <p:spPr>
          <a:xfrm>
            <a:off x="205172" y="2176186"/>
            <a:ext cx="1985555" cy="648997"/>
          </a:xfrm>
          <a:prstGeom prst="rect">
            <a:avLst/>
          </a:prstGeom>
          <a:noFill/>
        </p:spPr>
        <p:txBody>
          <a:bodyPr wrap="square" lIns="108000" tIns="108000" rIns="108000" bIns="108000" rtlCol="0">
            <a:spAutoFit/>
          </a:bodyPr>
          <a:lstStyle/>
          <a:p>
            <a:pPr algn="r"/>
            <a:r>
              <a:rPr lang="en-US" sz="2800" b="1" dirty="0"/>
              <a:t>dad</a:t>
            </a:r>
          </a:p>
        </p:txBody>
      </p:sp>
      <p:cxnSp>
        <p:nvCxnSpPr>
          <p:cNvPr id="28" name="Straight Connector 27">
            <a:extLst>
              <a:ext uri="{FF2B5EF4-FFF2-40B4-BE49-F238E27FC236}">
                <a16:creationId xmlns:a16="http://schemas.microsoft.com/office/drawing/2014/main" id="{335FF237-A206-7F02-6EF7-483E8988766C}"/>
              </a:ext>
            </a:extLst>
          </p:cNvPr>
          <p:cNvCxnSpPr>
            <a:cxnSpLocks/>
            <a:endCxn id="29" idx="1"/>
          </p:cNvCxnSpPr>
          <p:nvPr/>
        </p:nvCxnSpPr>
        <p:spPr>
          <a:xfrm>
            <a:off x="5210460" y="4370881"/>
            <a:ext cx="1742812" cy="944431"/>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1D854B-201E-0B7B-0C91-1D52876C36BF}"/>
              </a:ext>
            </a:extLst>
          </p:cNvPr>
          <p:cNvSpPr txBox="1"/>
          <p:nvPr/>
        </p:nvSpPr>
        <p:spPr>
          <a:xfrm>
            <a:off x="6953272" y="4990813"/>
            <a:ext cx="1985555" cy="648997"/>
          </a:xfrm>
          <a:prstGeom prst="rect">
            <a:avLst/>
          </a:prstGeom>
          <a:noFill/>
        </p:spPr>
        <p:txBody>
          <a:bodyPr wrap="square" lIns="108000" tIns="108000" rIns="108000" bIns="108000" rtlCol="0">
            <a:spAutoFit/>
          </a:bodyPr>
          <a:lstStyle/>
          <a:p>
            <a:r>
              <a:rPr lang="en-US" sz="2800" b="1" dirty="0"/>
              <a:t>sister</a:t>
            </a:r>
          </a:p>
        </p:txBody>
      </p:sp>
      <p:cxnSp>
        <p:nvCxnSpPr>
          <p:cNvPr id="2" name="Straight Connector 1">
            <a:extLst>
              <a:ext uri="{FF2B5EF4-FFF2-40B4-BE49-F238E27FC236}">
                <a16:creationId xmlns:a16="http://schemas.microsoft.com/office/drawing/2014/main" id="{72A07110-E5AC-456B-28C3-23C3DC33696D}"/>
              </a:ext>
            </a:extLst>
          </p:cNvPr>
          <p:cNvCxnSpPr>
            <a:cxnSpLocks/>
            <a:endCxn id="3" idx="3"/>
          </p:cNvCxnSpPr>
          <p:nvPr/>
        </p:nvCxnSpPr>
        <p:spPr>
          <a:xfrm flipH="1">
            <a:off x="1787468" y="4254826"/>
            <a:ext cx="1935446" cy="1099805"/>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5FD20B3-F4EA-4323-6479-AAC7FB299062}"/>
              </a:ext>
            </a:extLst>
          </p:cNvPr>
          <p:cNvSpPr txBox="1"/>
          <p:nvPr/>
        </p:nvSpPr>
        <p:spPr>
          <a:xfrm>
            <a:off x="-198087" y="5030132"/>
            <a:ext cx="1985555" cy="648997"/>
          </a:xfrm>
          <a:prstGeom prst="rect">
            <a:avLst/>
          </a:prstGeom>
          <a:noFill/>
        </p:spPr>
        <p:txBody>
          <a:bodyPr wrap="square" lIns="108000" tIns="108000" rIns="108000" bIns="108000" rtlCol="0">
            <a:spAutoFit/>
          </a:bodyPr>
          <a:lstStyle/>
          <a:p>
            <a:pPr algn="r"/>
            <a:r>
              <a:rPr lang="en-US" sz="2800" b="1" dirty="0"/>
              <a:t>sister</a:t>
            </a:r>
          </a:p>
        </p:txBody>
      </p:sp>
      <p:cxnSp>
        <p:nvCxnSpPr>
          <p:cNvPr id="6" name="Straight Connector 5">
            <a:extLst>
              <a:ext uri="{FF2B5EF4-FFF2-40B4-BE49-F238E27FC236}">
                <a16:creationId xmlns:a16="http://schemas.microsoft.com/office/drawing/2014/main" id="{F543F9ED-F057-B23D-E104-CD8EE1834E80}"/>
              </a:ext>
            </a:extLst>
          </p:cNvPr>
          <p:cNvCxnSpPr>
            <a:cxnSpLocks/>
            <a:endCxn id="7" idx="1"/>
          </p:cNvCxnSpPr>
          <p:nvPr/>
        </p:nvCxnSpPr>
        <p:spPr>
          <a:xfrm flipV="1">
            <a:off x="4937760" y="2162622"/>
            <a:ext cx="1814787" cy="387170"/>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F3C88A-D130-2765-088F-0794626069DA}"/>
              </a:ext>
            </a:extLst>
          </p:cNvPr>
          <p:cNvSpPr txBox="1"/>
          <p:nvPr/>
        </p:nvSpPr>
        <p:spPr>
          <a:xfrm>
            <a:off x="6752547" y="1838123"/>
            <a:ext cx="1985555" cy="648997"/>
          </a:xfrm>
          <a:prstGeom prst="rect">
            <a:avLst/>
          </a:prstGeom>
          <a:noFill/>
        </p:spPr>
        <p:txBody>
          <a:bodyPr wrap="square" lIns="108000" tIns="108000" rIns="108000" bIns="108000" rtlCol="0">
            <a:spAutoFit/>
          </a:bodyPr>
          <a:lstStyle/>
          <a:p>
            <a:r>
              <a:rPr lang="en-US" sz="2800" b="1" dirty="0"/>
              <a:t>dad</a:t>
            </a:r>
          </a:p>
        </p:txBody>
      </p:sp>
      <p:sp>
        <p:nvSpPr>
          <p:cNvPr id="4" name="Rounded Rectangle 3">
            <a:extLst>
              <a:ext uri="{FF2B5EF4-FFF2-40B4-BE49-F238E27FC236}">
                <a16:creationId xmlns:a16="http://schemas.microsoft.com/office/drawing/2014/main" id="{96765376-4526-7E81-6A8C-F38FC66DFFB1}"/>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583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xit" presetSubtype="0" fill="hold" grpId="0"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 grpId="0"/>
      <p:bldP spid="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C81A-9C1D-BE0B-6A21-9B42B801AB5F}"/>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B2508D5F-5431-369A-03A5-F7ADC01094AF}"/>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98E5BAE0-F37D-706C-527C-7706270C25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01830" y="1298565"/>
            <a:ext cx="4930810" cy="4829143"/>
          </a:xfrm>
          <a:prstGeom prst="rect">
            <a:avLst/>
          </a:prstGeom>
        </p:spPr>
      </p:pic>
      <p:cxnSp>
        <p:nvCxnSpPr>
          <p:cNvPr id="8" name="Straight Connector 7">
            <a:extLst>
              <a:ext uri="{FF2B5EF4-FFF2-40B4-BE49-F238E27FC236}">
                <a16:creationId xmlns:a16="http://schemas.microsoft.com/office/drawing/2014/main" id="{C584FAB7-3371-5CEB-D4B7-2C6ED82CC3F1}"/>
              </a:ext>
            </a:extLst>
          </p:cNvPr>
          <p:cNvCxnSpPr>
            <a:cxnSpLocks/>
            <a:endCxn id="12" idx="3"/>
          </p:cNvCxnSpPr>
          <p:nvPr/>
        </p:nvCxnSpPr>
        <p:spPr>
          <a:xfrm flipH="1" flipV="1">
            <a:off x="2036515" y="2759367"/>
            <a:ext cx="1532187" cy="40562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50780F-1540-CAF6-300F-062E88F86089}"/>
              </a:ext>
            </a:extLst>
          </p:cNvPr>
          <p:cNvSpPr txBox="1"/>
          <p:nvPr/>
        </p:nvSpPr>
        <p:spPr>
          <a:xfrm>
            <a:off x="50960" y="2434868"/>
            <a:ext cx="1985555" cy="648997"/>
          </a:xfrm>
          <a:prstGeom prst="rect">
            <a:avLst/>
          </a:prstGeom>
          <a:noFill/>
        </p:spPr>
        <p:txBody>
          <a:bodyPr wrap="square" lIns="108000" tIns="108000" rIns="108000" bIns="108000" rtlCol="0">
            <a:spAutoFit/>
          </a:bodyPr>
          <a:lstStyle/>
          <a:p>
            <a:pPr algn="r"/>
            <a:r>
              <a:rPr lang="en-US" sz="2800" b="1" dirty="0"/>
              <a:t>mum</a:t>
            </a:r>
          </a:p>
        </p:txBody>
      </p:sp>
      <p:cxnSp>
        <p:nvCxnSpPr>
          <p:cNvPr id="28" name="Straight Connector 27">
            <a:extLst>
              <a:ext uri="{FF2B5EF4-FFF2-40B4-BE49-F238E27FC236}">
                <a16:creationId xmlns:a16="http://schemas.microsoft.com/office/drawing/2014/main" id="{68232446-9F16-CC9E-9257-DB995F098251}"/>
              </a:ext>
            </a:extLst>
          </p:cNvPr>
          <p:cNvCxnSpPr>
            <a:cxnSpLocks/>
            <a:endCxn id="29" idx="1"/>
          </p:cNvCxnSpPr>
          <p:nvPr/>
        </p:nvCxnSpPr>
        <p:spPr>
          <a:xfrm>
            <a:off x="5415633" y="4858779"/>
            <a:ext cx="1742812" cy="944431"/>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1905D0E-F1FC-41E6-369B-6202FC4E5135}"/>
              </a:ext>
            </a:extLst>
          </p:cNvPr>
          <p:cNvSpPr txBox="1"/>
          <p:nvPr/>
        </p:nvSpPr>
        <p:spPr>
          <a:xfrm>
            <a:off x="7158445" y="5478711"/>
            <a:ext cx="1985555" cy="648997"/>
          </a:xfrm>
          <a:prstGeom prst="rect">
            <a:avLst/>
          </a:prstGeom>
          <a:noFill/>
        </p:spPr>
        <p:txBody>
          <a:bodyPr wrap="square" lIns="108000" tIns="108000" rIns="108000" bIns="108000" rtlCol="0">
            <a:spAutoFit/>
          </a:bodyPr>
          <a:lstStyle/>
          <a:p>
            <a:r>
              <a:rPr lang="en-US" sz="2800" b="1" dirty="0"/>
              <a:t>brother</a:t>
            </a:r>
          </a:p>
        </p:txBody>
      </p:sp>
      <p:cxnSp>
        <p:nvCxnSpPr>
          <p:cNvPr id="2" name="Straight Connector 1">
            <a:extLst>
              <a:ext uri="{FF2B5EF4-FFF2-40B4-BE49-F238E27FC236}">
                <a16:creationId xmlns:a16="http://schemas.microsoft.com/office/drawing/2014/main" id="{E0ACE91A-9619-A861-9105-FEE149D42AEA}"/>
              </a:ext>
            </a:extLst>
          </p:cNvPr>
          <p:cNvCxnSpPr>
            <a:cxnSpLocks/>
            <a:endCxn id="3" idx="3"/>
          </p:cNvCxnSpPr>
          <p:nvPr/>
        </p:nvCxnSpPr>
        <p:spPr>
          <a:xfrm flipH="1">
            <a:off x="1792922" y="5068389"/>
            <a:ext cx="998087" cy="684195"/>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468806-047C-B565-6E89-F9471A57D54E}"/>
              </a:ext>
            </a:extLst>
          </p:cNvPr>
          <p:cNvSpPr txBox="1"/>
          <p:nvPr/>
        </p:nvSpPr>
        <p:spPr>
          <a:xfrm>
            <a:off x="-192633" y="5428085"/>
            <a:ext cx="1985555" cy="648997"/>
          </a:xfrm>
          <a:prstGeom prst="rect">
            <a:avLst/>
          </a:prstGeom>
          <a:noFill/>
        </p:spPr>
        <p:txBody>
          <a:bodyPr wrap="square" lIns="108000" tIns="108000" rIns="108000" bIns="108000" rtlCol="0">
            <a:spAutoFit/>
          </a:bodyPr>
          <a:lstStyle/>
          <a:p>
            <a:pPr algn="r"/>
            <a:r>
              <a:rPr lang="en-US" sz="2800" b="1" dirty="0"/>
              <a:t>sister</a:t>
            </a:r>
          </a:p>
        </p:txBody>
      </p:sp>
      <p:cxnSp>
        <p:nvCxnSpPr>
          <p:cNvPr id="6" name="Straight Connector 5">
            <a:extLst>
              <a:ext uri="{FF2B5EF4-FFF2-40B4-BE49-F238E27FC236}">
                <a16:creationId xmlns:a16="http://schemas.microsoft.com/office/drawing/2014/main" id="{2B2CF4A7-D1ED-F619-4744-25E1095261D6}"/>
              </a:ext>
            </a:extLst>
          </p:cNvPr>
          <p:cNvCxnSpPr>
            <a:cxnSpLocks/>
            <a:endCxn id="7" idx="1"/>
          </p:cNvCxnSpPr>
          <p:nvPr/>
        </p:nvCxnSpPr>
        <p:spPr>
          <a:xfrm flipV="1">
            <a:off x="5210460" y="2234275"/>
            <a:ext cx="1814787" cy="387170"/>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31E756-E0A3-E1C9-4EF7-4A719BC7E4F5}"/>
              </a:ext>
            </a:extLst>
          </p:cNvPr>
          <p:cNvSpPr txBox="1"/>
          <p:nvPr/>
        </p:nvSpPr>
        <p:spPr>
          <a:xfrm>
            <a:off x="7025247" y="1909776"/>
            <a:ext cx="1985555" cy="648997"/>
          </a:xfrm>
          <a:prstGeom prst="rect">
            <a:avLst/>
          </a:prstGeom>
          <a:noFill/>
        </p:spPr>
        <p:txBody>
          <a:bodyPr wrap="square" lIns="108000" tIns="108000" rIns="108000" bIns="108000" rtlCol="0">
            <a:spAutoFit/>
          </a:bodyPr>
          <a:lstStyle/>
          <a:p>
            <a:r>
              <a:rPr lang="en-US" sz="2800" b="1" dirty="0"/>
              <a:t>dad</a:t>
            </a:r>
          </a:p>
        </p:txBody>
      </p:sp>
      <p:cxnSp>
        <p:nvCxnSpPr>
          <p:cNvPr id="9" name="Straight Connector 8">
            <a:extLst>
              <a:ext uri="{FF2B5EF4-FFF2-40B4-BE49-F238E27FC236}">
                <a16:creationId xmlns:a16="http://schemas.microsoft.com/office/drawing/2014/main" id="{C6977D33-53E6-9C85-359D-269C3F463721}"/>
              </a:ext>
            </a:extLst>
          </p:cNvPr>
          <p:cNvCxnSpPr>
            <a:cxnSpLocks/>
            <a:endCxn id="10" idx="1"/>
          </p:cNvCxnSpPr>
          <p:nvPr/>
        </p:nvCxnSpPr>
        <p:spPr>
          <a:xfrm flipV="1">
            <a:off x="6479177" y="3921039"/>
            <a:ext cx="679268" cy="162248"/>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59A84C-3282-57D3-2EB3-8602C4F73616}"/>
              </a:ext>
            </a:extLst>
          </p:cNvPr>
          <p:cNvSpPr txBox="1"/>
          <p:nvPr/>
        </p:nvSpPr>
        <p:spPr>
          <a:xfrm>
            <a:off x="7158445" y="3596540"/>
            <a:ext cx="1985555" cy="648997"/>
          </a:xfrm>
          <a:prstGeom prst="rect">
            <a:avLst/>
          </a:prstGeom>
          <a:noFill/>
        </p:spPr>
        <p:txBody>
          <a:bodyPr wrap="square" lIns="108000" tIns="108000" rIns="108000" bIns="108000" rtlCol="0">
            <a:spAutoFit/>
          </a:bodyPr>
          <a:lstStyle/>
          <a:p>
            <a:r>
              <a:rPr lang="en-US" sz="2800" b="1" dirty="0"/>
              <a:t>brother</a:t>
            </a:r>
          </a:p>
        </p:txBody>
      </p:sp>
      <p:sp>
        <p:nvSpPr>
          <p:cNvPr id="4" name="Rounded Rectangle 3">
            <a:extLst>
              <a:ext uri="{FF2B5EF4-FFF2-40B4-BE49-F238E27FC236}">
                <a16:creationId xmlns:a16="http://schemas.microsoft.com/office/drawing/2014/main" id="{8854BED2-0E6E-307B-1710-09885824FF89}"/>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15090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xit" presetSubtype="0" fill="hold" grpId="0"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3" grpId="0"/>
      <p:bldP spid="7" grpId="0"/>
      <p:bldP spid="10"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0B7C-001A-F7CA-82C1-0C97829259CA}"/>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FD774E8E-479F-98A1-F080-50BC9326323F}"/>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402F4B30-E11F-671B-3F7F-4AA9D00DFDF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82375" y="1298565"/>
            <a:ext cx="3969719" cy="4829143"/>
          </a:xfrm>
          <a:prstGeom prst="rect">
            <a:avLst/>
          </a:prstGeom>
        </p:spPr>
      </p:pic>
      <p:cxnSp>
        <p:nvCxnSpPr>
          <p:cNvPr id="8" name="Straight Connector 7">
            <a:extLst>
              <a:ext uri="{FF2B5EF4-FFF2-40B4-BE49-F238E27FC236}">
                <a16:creationId xmlns:a16="http://schemas.microsoft.com/office/drawing/2014/main" id="{5018807C-9377-39DE-2F3B-BFC82DE7A3C0}"/>
              </a:ext>
            </a:extLst>
          </p:cNvPr>
          <p:cNvCxnSpPr>
            <a:cxnSpLocks/>
            <a:endCxn id="12" idx="3"/>
          </p:cNvCxnSpPr>
          <p:nvPr/>
        </p:nvCxnSpPr>
        <p:spPr>
          <a:xfrm flipH="1" flipV="1">
            <a:off x="1746471" y="2292871"/>
            <a:ext cx="1532187" cy="40562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B46595-2140-E097-9CCB-FF931E1E24E0}"/>
              </a:ext>
            </a:extLst>
          </p:cNvPr>
          <p:cNvSpPr txBox="1"/>
          <p:nvPr/>
        </p:nvSpPr>
        <p:spPr>
          <a:xfrm>
            <a:off x="-239084" y="1968372"/>
            <a:ext cx="1985555" cy="648997"/>
          </a:xfrm>
          <a:prstGeom prst="rect">
            <a:avLst/>
          </a:prstGeom>
          <a:noFill/>
        </p:spPr>
        <p:txBody>
          <a:bodyPr wrap="square" lIns="108000" tIns="108000" rIns="108000" bIns="108000" rtlCol="0">
            <a:spAutoFit/>
          </a:bodyPr>
          <a:lstStyle/>
          <a:p>
            <a:pPr algn="r"/>
            <a:r>
              <a:rPr lang="en-US" sz="2800" b="1" dirty="0"/>
              <a:t>mum</a:t>
            </a:r>
          </a:p>
        </p:txBody>
      </p:sp>
      <p:cxnSp>
        <p:nvCxnSpPr>
          <p:cNvPr id="2" name="Straight Connector 1">
            <a:extLst>
              <a:ext uri="{FF2B5EF4-FFF2-40B4-BE49-F238E27FC236}">
                <a16:creationId xmlns:a16="http://schemas.microsoft.com/office/drawing/2014/main" id="{21E41B00-E12A-A052-3AF7-2AA1ECD5FEF5}"/>
              </a:ext>
            </a:extLst>
          </p:cNvPr>
          <p:cNvCxnSpPr>
            <a:cxnSpLocks/>
            <a:endCxn id="3" idx="3"/>
          </p:cNvCxnSpPr>
          <p:nvPr/>
        </p:nvCxnSpPr>
        <p:spPr>
          <a:xfrm flipH="1">
            <a:off x="1985555" y="5103586"/>
            <a:ext cx="2403565" cy="705554"/>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255A75-3913-89E9-25E8-1DF877862ABD}"/>
              </a:ext>
            </a:extLst>
          </p:cNvPr>
          <p:cNvSpPr txBox="1"/>
          <p:nvPr/>
        </p:nvSpPr>
        <p:spPr>
          <a:xfrm>
            <a:off x="0" y="5484641"/>
            <a:ext cx="1985555" cy="648997"/>
          </a:xfrm>
          <a:prstGeom prst="rect">
            <a:avLst/>
          </a:prstGeom>
          <a:noFill/>
        </p:spPr>
        <p:txBody>
          <a:bodyPr wrap="square" lIns="108000" tIns="108000" rIns="108000" bIns="108000" rtlCol="0">
            <a:spAutoFit/>
          </a:bodyPr>
          <a:lstStyle/>
          <a:p>
            <a:pPr algn="r"/>
            <a:r>
              <a:rPr lang="en-US" sz="2800" b="1" dirty="0"/>
              <a:t>sister</a:t>
            </a:r>
          </a:p>
        </p:txBody>
      </p:sp>
      <p:cxnSp>
        <p:nvCxnSpPr>
          <p:cNvPr id="6" name="Straight Connector 5">
            <a:extLst>
              <a:ext uri="{FF2B5EF4-FFF2-40B4-BE49-F238E27FC236}">
                <a16:creationId xmlns:a16="http://schemas.microsoft.com/office/drawing/2014/main" id="{349012B4-1845-C802-CEB5-A186EA2F842A}"/>
              </a:ext>
            </a:extLst>
          </p:cNvPr>
          <p:cNvCxnSpPr>
            <a:cxnSpLocks/>
            <a:endCxn id="7" idx="1"/>
          </p:cNvCxnSpPr>
          <p:nvPr/>
        </p:nvCxnSpPr>
        <p:spPr>
          <a:xfrm>
            <a:off x="5827877" y="4975488"/>
            <a:ext cx="977204" cy="452597"/>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D50180-9680-0303-A1FC-0FA0CD656581}"/>
              </a:ext>
            </a:extLst>
          </p:cNvPr>
          <p:cNvSpPr txBox="1"/>
          <p:nvPr/>
        </p:nvSpPr>
        <p:spPr>
          <a:xfrm>
            <a:off x="6805081" y="5103586"/>
            <a:ext cx="1985555" cy="648997"/>
          </a:xfrm>
          <a:prstGeom prst="rect">
            <a:avLst/>
          </a:prstGeom>
          <a:noFill/>
        </p:spPr>
        <p:txBody>
          <a:bodyPr wrap="square" lIns="108000" tIns="108000" rIns="108000" bIns="108000" rtlCol="0">
            <a:spAutoFit/>
          </a:bodyPr>
          <a:lstStyle/>
          <a:p>
            <a:r>
              <a:rPr lang="en-US" sz="2800" b="1" dirty="0"/>
              <a:t>grandma</a:t>
            </a:r>
          </a:p>
        </p:txBody>
      </p:sp>
      <p:sp>
        <p:nvSpPr>
          <p:cNvPr id="4" name="Rounded Rectangle 3">
            <a:extLst>
              <a:ext uri="{FF2B5EF4-FFF2-40B4-BE49-F238E27FC236}">
                <a16:creationId xmlns:a16="http://schemas.microsoft.com/office/drawing/2014/main" id="{6D9A1F88-0C59-CE37-DD6F-D44772A77C4F}"/>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163662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xit" presetSubtype="0" fill="hold" grpId="0"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7"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E14B-B95C-D643-49A5-B8DF3FDE1629}"/>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9111FBA9-87BA-C3F7-FAF4-3CFB3E14A39E}"/>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mn-lt"/>
              </a:rPr>
              <a:t>Look at the picture. Who are they?</a:t>
            </a:r>
            <a:endParaRPr lang="en-GB" sz="9600" dirty="0">
              <a:solidFill>
                <a:srgbClr val="E50050"/>
              </a:solidFill>
              <a:latin typeface="+mn-lt"/>
            </a:endParaRPr>
          </a:p>
        </p:txBody>
      </p:sp>
      <p:pic>
        <p:nvPicPr>
          <p:cNvPr id="5" name="Picture 4">
            <a:extLst>
              <a:ext uri="{FF2B5EF4-FFF2-40B4-BE49-F238E27FC236}">
                <a16:creationId xmlns:a16="http://schemas.microsoft.com/office/drawing/2014/main" id="{C4056A26-2778-6702-090E-3B42EECC54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80751" y="1298565"/>
            <a:ext cx="3572967" cy="4829143"/>
          </a:xfrm>
          <a:prstGeom prst="rect">
            <a:avLst/>
          </a:prstGeom>
        </p:spPr>
      </p:pic>
      <p:cxnSp>
        <p:nvCxnSpPr>
          <p:cNvPr id="8" name="Straight Connector 7">
            <a:extLst>
              <a:ext uri="{FF2B5EF4-FFF2-40B4-BE49-F238E27FC236}">
                <a16:creationId xmlns:a16="http://schemas.microsoft.com/office/drawing/2014/main" id="{73F67DB0-F08C-EDE7-4AC7-9FDF98D0871D}"/>
              </a:ext>
            </a:extLst>
          </p:cNvPr>
          <p:cNvCxnSpPr>
            <a:cxnSpLocks/>
            <a:endCxn id="12" idx="3"/>
          </p:cNvCxnSpPr>
          <p:nvPr/>
        </p:nvCxnSpPr>
        <p:spPr>
          <a:xfrm flipH="1" flipV="1">
            <a:off x="2286668" y="1807890"/>
            <a:ext cx="1462372" cy="713241"/>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BFAF16-E5C0-38BF-C48B-E3EB8DC59C91}"/>
              </a:ext>
            </a:extLst>
          </p:cNvPr>
          <p:cNvSpPr txBox="1"/>
          <p:nvPr/>
        </p:nvSpPr>
        <p:spPr>
          <a:xfrm>
            <a:off x="301113" y="1483391"/>
            <a:ext cx="1985555" cy="648997"/>
          </a:xfrm>
          <a:prstGeom prst="rect">
            <a:avLst/>
          </a:prstGeom>
          <a:noFill/>
        </p:spPr>
        <p:txBody>
          <a:bodyPr wrap="square" lIns="108000" tIns="108000" rIns="108000" bIns="108000" rtlCol="0">
            <a:spAutoFit/>
          </a:bodyPr>
          <a:lstStyle/>
          <a:p>
            <a:pPr algn="r"/>
            <a:r>
              <a:rPr lang="en-US" sz="2800" b="1" dirty="0"/>
              <a:t>mum</a:t>
            </a:r>
          </a:p>
        </p:txBody>
      </p:sp>
      <p:cxnSp>
        <p:nvCxnSpPr>
          <p:cNvPr id="2" name="Straight Connector 1">
            <a:extLst>
              <a:ext uri="{FF2B5EF4-FFF2-40B4-BE49-F238E27FC236}">
                <a16:creationId xmlns:a16="http://schemas.microsoft.com/office/drawing/2014/main" id="{0EA72DED-F2A9-2749-6D6A-BD497407BD09}"/>
              </a:ext>
            </a:extLst>
          </p:cNvPr>
          <p:cNvCxnSpPr>
            <a:cxnSpLocks/>
            <a:endCxn id="3" idx="3"/>
          </p:cNvCxnSpPr>
          <p:nvPr/>
        </p:nvCxnSpPr>
        <p:spPr>
          <a:xfrm flipH="1">
            <a:off x="1985555" y="3713136"/>
            <a:ext cx="1330569" cy="2096004"/>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9028C2-B607-645C-1DAA-A5E0A17CC845}"/>
              </a:ext>
            </a:extLst>
          </p:cNvPr>
          <p:cNvSpPr txBox="1"/>
          <p:nvPr/>
        </p:nvSpPr>
        <p:spPr>
          <a:xfrm>
            <a:off x="0" y="5484641"/>
            <a:ext cx="1985555" cy="648997"/>
          </a:xfrm>
          <a:prstGeom prst="rect">
            <a:avLst/>
          </a:prstGeom>
          <a:noFill/>
        </p:spPr>
        <p:txBody>
          <a:bodyPr wrap="square" lIns="108000" tIns="108000" rIns="108000" bIns="108000" rtlCol="0">
            <a:spAutoFit/>
          </a:bodyPr>
          <a:lstStyle/>
          <a:p>
            <a:pPr algn="r"/>
            <a:r>
              <a:rPr lang="en-US" sz="2800" b="1" dirty="0"/>
              <a:t>sister</a:t>
            </a:r>
          </a:p>
        </p:txBody>
      </p:sp>
      <p:cxnSp>
        <p:nvCxnSpPr>
          <p:cNvPr id="6" name="Straight Connector 5">
            <a:extLst>
              <a:ext uri="{FF2B5EF4-FFF2-40B4-BE49-F238E27FC236}">
                <a16:creationId xmlns:a16="http://schemas.microsoft.com/office/drawing/2014/main" id="{A8CBC76D-6100-382A-C930-1B047C5B7F9A}"/>
              </a:ext>
            </a:extLst>
          </p:cNvPr>
          <p:cNvCxnSpPr>
            <a:cxnSpLocks/>
            <a:endCxn id="7" idx="1"/>
          </p:cNvCxnSpPr>
          <p:nvPr/>
        </p:nvCxnSpPr>
        <p:spPr>
          <a:xfrm>
            <a:off x="5301679" y="4859383"/>
            <a:ext cx="1847235" cy="700052"/>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DC90A82-C97A-1B9A-8068-ED093CF59F9D}"/>
              </a:ext>
            </a:extLst>
          </p:cNvPr>
          <p:cNvSpPr txBox="1"/>
          <p:nvPr/>
        </p:nvSpPr>
        <p:spPr>
          <a:xfrm>
            <a:off x="7148914" y="5234936"/>
            <a:ext cx="1985555" cy="648997"/>
          </a:xfrm>
          <a:prstGeom prst="rect">
            <a:avLst/>
          </a:prstGeom>
          <a:noFill/>
        </p:spPr>
        <p:txBody>
          <a:bodyPr wrap="square" lIns="108000" tIns="108000" rIns="108000" bIns="108000" rtlCol="0">
            <a:spAutoFit/>
          </a:bodyPr>
          <a:lstStyle/>
          <a:p>
            <a:r>
              <a:rPr lang="en-US" sz="2800" b="1" dirty="0"/>
              <a:t>mum</a:t>
            </a:r>
          </a:p>
        </p:txBody>
      </p:sp>
      <p:cxnSp>
        <p:nvCxnSpPr>
          <p:cNvPr id="4" name="Straight Connector 3">
            <a:extLst>
              <a:ext uri="{FF2B5EF4-FFF2-40B4-BE49-F238E27FC236}">
                <a16:creationId xmlns:a16="http://schemas.microsoft.com/office/drawing/2014/main" id="{5EF4FBB2-AC09-A33A-B23B-A55316B37A57}"/>
              </a:ext>
            </a:extLst>
          </p:cNvPr>
          <p:cNvCxnSpPr>
            <a:cxnSpLocks/>
            <a:endCxn id="9" idx="1"/>
          </p:cNvCxnSpPr>
          <p:nvPr/>
        </p:nvCxnSpPr>
        <p:spPr>
          <a:xfrm flipV="1">
            <a:off x="5827877" y="1882512"/>
            <a:ext cx="1019924" cy="324498"/>
          </a:xfrm>
          <a:prstGeom prst="line">
            <a:avLst/>
          </a:prstGeom>
          <a:ln w="38100">
            <a:solidFill>
              <a:srgbClr val="85BE3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D3F483-5E0F-0B36-607A-109445213DF4}"/>
              </a:ext>
            </a:extLst>
          </p:cNvPr>
          <p:cNvSpPr txBox="1"/>
          <p:nvPr/>
        </p:nvSpPr>
        <p:spPr>
          <a:xfrm>
            <a:off x="6847801" y="1558013"/>
            <a:ext cx="1985555" cy="648997"/>
          </a:xfrm>
          <a:prstGeom prst="rect">
            <a:avLst/>
          </a:prstGeom>
          <a:noFill/>
        </p:spPr>
        <p:txBody>
          <a:bodyPr wrap="square" lIns="108000" tIns="108000" rIns="108000" bIns="108000" rtlCol="0">
            <a:spAutoFit/>
          </a:bodyPr>
          <a:lstStyle/>
          <a:p>
            <a:r>
              <a:rPr lang="en-US" sz="2800" b="1" dirty="0"/>
              <a:t>brother</a:t>
            </a:r>
          </a:p>
        </p:txBody>
      </p:sp>
      <p:sp>
        <p:nvSpPr>
          <p:cNvPr id="10" name="Rounded Rectangle 9">
            <a:extLst>
              <a:ext uri="{FF2B5EF4-FFF2-40B4-BE49-F238E27FC236}">
                <a16:creationId xmlns:a16="http://schemas.microsoft.com/office/drawing/2014/main" id="{61AA75CE-415A-0C62-B76F-0355472E8675}"/>
              </a:ext>
            </a:extLst>
          </p:cNvPr>
          <p:cNvSpPr/>
          <p:nvPr/>
        </p:nvSpPr>
        <p:spPr>
          <a:xfrm>
            <a:off x="3306593" y="6152764"/>
            <a:ext cx="2521284" cy="586917"/>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000" b="1" dirty="0"/>
              <a:t>Reveal Answers</a:t>
            </a:r>
          </a:p>
        </p:txBody>
      </p:sp>
    </p:spTree>
    <p:extLst>
      <p:ext uri="{BB962C8B-B14F-4D97-AF65-F5344CB8AC3E}">
        <p14:creationId xmlns:p14="http://schemas.microsoft.com/office/powerpoint/2010/main" val="29188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grpId="0"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7"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How can we say this in English?</a:t>
            </a:r>
            <a:endParaRPr lang="en-GB" sz="6000" dirty="0">
              <a:solidFill>
                <a:srgbClr val="E50050"/>
              </a:solidFill>
              <a:latin typeface="Twinkl" panose="02000000000000000000" pitchFamily="2" charset="77"/>
            </a:endParaRPr>
          </a:p>
        </p:txBody>
      </p:sp>
      <p:sp>
        <p:nvSpPr>
          <p:cNvPr id="11" name="Freeform 10">
            <a:extLst>
              <a:ext uri="{FF2B5EF4-FFF2-40B4-BE49-F238E27FC236}">
                <a16:creationId xmlns:a16="http://schemas.microsoft.com/office/drawing/2014/main" id="{4E3A7E15-0E16-87E9-7D58-A856D8362254}"/>
              </a:ext>
            </a:extLst>
          </p:cNvPr>
          <p:cNvSpPr/>
          <p:nvPr/>
        </p:nvSpPr>
        <p:spPr>
          <a:xfrm>
            <a:off x="582453" y="1832184"/>
            <a:ext cx="6094653" cy="4450532"/>
          </a:xfrm>
          <a:custGeom>
            <a:avLst/>
            <a:gdLst>
              <a:gd name="connsiteX0" fmla="*/ 199259 w 5893211"/>
              <a:gd name="connsiteY0" fmla="*/ 850554 h 4234810"/>
              <a:gd name="connsiteX1" fmla="*/ 663493 w 5893211"/>
              <a:gd name="connsiteY1" fmla="*/ 344117 h 4234810"/>
              <a:gd name="connsiteX2" fmla="*/ 1254336 w 5893211"/>
              <a:gd name="connsiteY2" fmla="*/ 224542 h 4234810"/>
              <a:gd name="connsiteX3" fmla="*/ 3125339 w 5893211"/>
              <a:gd name="connsiteY3" fmla="*/ 456658 h 4234810"/>
              <a:gd name="connsiteX4" fmla="*/ 4567278 w 5893211"/>
              <a:gd name="connsiteY4" fmla="*/ 20560 h 4234810"/>
              <a:gd name="connsiteX5" fmla="*/ 5404306 w 5893211"/>
              <a:gd name="connsiteY5" fmla="*/ 203440 h 4234810"/>
              <a:gd name="connsiteX6" fmla="*/ 5889641 w 5893211"/>
              <a:gd name="connsiteY6" fmla="*/ 1335889 h 4234810"/>
              <a:gd name="connsiteX7" fmla="*/ 5636423 w 5893211"/>
              <a:gd name="connsiteY7" fmla="*/ 2869268 h 4234810"/>
              <a:gd name="connsiteX8" fmla="*/ 5868539 w 5893211"/>
              <a:gd name="connsiteY8" fmla="*/ 3460111 h 4234810"/>
              <a:gd name="connsiteX9" fmla="*/ 5587186 w 5893211"/>
              <a:gd name="connsiteY9" fmla="*/ 4121292 h 4234810"/>
              <a:gd name="connsiteX10" fmla="*/ 3709149 w 5893211"/>
              <a:gd name="connsiteY10" fmla="*/ 3854006 h 4234810"/>
              <a:gd name="connsiteX11" fmla="*/ 2267210 w 5893211"/>
              <a:gd name="connsiteY11" fmla="*/ 3994683 h 4234810"/>
              <a:gd name="connsiteX12" fmla="*/ 1472386 w 5893211"/>
              <a:gd name="connsiteY12" fmla="*/ 4226800 h 4234810"/>
              <a:gd name="connsiteX13" fmla="*/ 44515 w 5893211"/>
              <a:gd name="connsiteY13" fmla="*/ 3678160 h 4234810"/>
              <a:gd name="connsiteX14" fmla="*/ 346970 w 5893211"/>
              <a:gd name="connsiteY14" fmla="*/ 2707489 h 4234810"/>
              <a:gd name="connsiteX15" fmla="*/ 199259 w 5893211"/>
              <a:gd name="connsiteY15" fmla="*/ 850554 h 4234810"/>
              <a:gd name="connsiteX0" fmla="*/ 209545 w 5903497"/>
              <a:gd name="connsiteY0" fmla="*/ 850554 h 4233476"/>
              <a:gd name="connsiteX1" fmla="*/ 673779 w 5903497"/>
              <a:gd name="connsiteY1" fmla="*/ 344117 h 4233476"/>
              <a:gd name="connsiteX2" fmla="*/ 1264622 w 5903497"/>
              <a:gd name="connsiteY2" fmla="*/ 224542 h 4233476"/>
              <a:gd name="connsiteX3" fmla="*/ 3135625 w 5903497"/>
              <a:gd name="connsiteY3" fmla="*/ 456658 h 4233476"/>
              <a:gd name="connsiteX4" fmla="*/ 4577564 w 5903497"/>
              <a:gd name="connsiteY4" fmla="*/ 20560 h 4233476"/>
              <a:gd name="connsiteX5" fmla="*/ 5414592 w 5903497"/>
              <a:gd name="connsiteY5" fmla="*/ 203440 h 4233476"/>
              <a:gd name="connsiteX6" fmla="*/ 5899927 w 5903497"/>
              <a:gd name="connsiteY6" fmla="*/ 1335889 h 4233476"/>
              <a:gd name="connsiteX7" fmla="*/ 5646709 w 5903497"/>
              <a:gd name="connsiteY7" fmla="*/ 2869268 h 4233476"/>
              <a:gd name="connsiteX8" fmla="*/ 5878825 w 5903497"/>
              <a:gd name="connsiteY8" fmla="*/ 3460111 h 4233476"/>
              <a:gd name="connsiteX9" fmla="*/ 5597472 w 5903497"/>
              <a:gd name="connsiteY9" fmla="*/ 4121292 h 4233476"/>
              <a:gd name="connsiteX10" fmla="*/ 3719435 w 5903497"/>
              <a:gd name="connsiteY10" fmla="*/ 3854006 h 4233476"/>
              <a:gd name="connsiteX11" fmla="*/ 2277496 w 5903497"/>
              <a:gd name="connsiteY11" fmla="*/ 3994683 h 4233476"/>
              <a:gd name="connsiteX12" fmla="*/ 1482672 w 5903497"/>
              <a:gd name="connsiteY12" fmla="*/ 4226800 h 4233476"/>
              <a:gd name="connsiteX13" fmla="*/ 43836 w 5903497"/>
              <a:gd name="connsiteY13" fmla="*/ 3710946 h 4233476"/>
              <a:gd name="connsiteX14" fmla="*/ 357256 w 5903497"/>
              <a:gd name="connsiteY14" fmla="*/ 2707489 h 4233476"/>
              <a:gd name="connsiteX15" fmla="*/ 209545 w 5903497"/>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25645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9178"/>
              <a:gd name="connsiteX1" fmla="*/ 655884 w 5885602"/>
              <a:gd name="connsiteY1" fmla="*/ 344117 h 4239178"/>
              <a:gd name="connsiteX2" fmla="*/ 1246727 w 5885602"/>
              <a:gd name="connsiteY2" fmla="*/ 224542 h 4239178"/>
              <a:gd name="connsiteX3" fmla="*/ 3117730 w 5885602"/>
              <a:gd name="connsiteY3" fmla="*/ 456658 h 4239178"/>
              <a:gd name="connsiteX4" fmla="*/ 4559669 w 5885602"/>
              <a:gd name="connsiteY4" fmla="*/ 20560 h 4239178"/>
              <a:gd name="connsiteX5" fmla="*/ 5396697 w 5885602"/>
              <a:gd name="connsiteY5" fmla="*/ 203440 h 4239178"/>
              <a:gd name="connsiteX6" fmla="*/ 5882032 w 5885602"/>
              <a:gd name="connsiteY6" fmla="*/ 1335889 h 4239178"/>
              <a:gd name="connsiteX7" fmla="*/ 5628814 w 5885602"/>
              <a:gd name="connsiteY7" fmla="*/ 2869268 h 4239178"/>
              <a:gd name="connsiteX8" fmla="*/ 5860930 w 5885602"/>
              <a:gd name="connsiteY8" fmla="*/ 3460111 h 4239178"/>
              <a:gd name="connsiteX9" fmla="*/ 5579577 w 5885602"/>
              <a:gd name="connsiteY9" fmla="*/ 4121292 h 4239178"/>
              <a:gd name="connsiteX10" fmla="*/ 3701540 w 5885602"/>
              <a:gd name="connsiteY10" fmla="*/ 3854006 h 4239178"/>
              <a:gd name="connsiteX11" fmla="*/ 2270565 w 5885602"/>
              <a:gd name="connsiteY11" fmla="*/ 4060253 h 4239178"/>
              <a:gd name="connsiteX12" fmla="*/ 1256457 w 5885602"/>
              <a:gd name="connsiteY12" fmla="*/ 4226800 h 4239178"/>
              <a:gd name="connsiteX13" fmla="*/ 25941 w 5885602"/>
              <a:gd name="connsiteY13" fmla="*/ 3710946 h 4239178"/>
              <a:gd name="connsiteX14" fmla="*/ 339361 w 5885602"/>
              <a:gd name="connsiteY14" fmla="*/ 2707489 h 4239178"/>
              <a:gd name="connsiteX15" fmla="*/ 191650 w 5885602"/>
              <a:gd name="connsiteY15" fmla="*/ 850554 h 4239178"/>
              <a:gd name="connsiteX0" fmla="*/ 191650 w 5885602"/>
              <a:gd name="connsiteY0" fmla="*/ 850554 h 4235015"/>
              <a:gd name="connsiteX1" fmla="*/ 655884 w 5885602"/>
              <a:gd name="connsiteY1" fmla="*/ 344117 h 4235015"/>
              <a:gd name="connsiteX2" fmla="*/ 1246727 w 5885602"/>
              <a:gd name="connsiteY2" fmla="*/ 224542 h 4235015"/>
              <a:gd name="connsiteX3" fmla="*/ 3117730 w 5885602"/>
              <a:gd name="connsiteY3" fmla="*/ 456658 h 4235015"/>
              <a:gd name="connsiteX4" fmla="*/ 4559669 w 5885602"/>
              <a:gd name="connsiteY4" fmla="*/ 20560 h 4235015"/>
              <a:gd name="connsiteX5" fmla="*/ 5396697 w 5885602"/>
              <a:gd name="connsiteY5" fmla="*/ 203440 h 4235015"/>
              <a:gd name="connsiteX6" fmla="*/ 5882032 w 5885602"/>
              <a:gd name="connsiteY6" fmla="*/ 1335889 h 4235015"/>
              <a:gd name="connsiteX7" fmla="*/ 5628814 w 5885602"/>
              <a:gd name="connsiteY7" fmla="*/ 2869268 h 4235015"/>
              <a:gd name="connsiteX8" fmla="*/ 5860930 w 5885602"/>
              <a:gd name="connsiteY8" fmla="*/ 3460111 h 4235015"/>
              <a:gd name="connsiteX9" fmla="*/ 5579577 w 5885602"/>
              <a:gd name="connsiteY9" fmla="*/ 4121292 h 4235015"/>
              <a:gd name="connsiteX10" fmla="*/ 3701540 w 5885602"/>
              <a:gd name="connsiteY10" fmla="*/ 3854006 h 4235015"/>
              <a:gd name="connsiteX11" fmla="*/ 2270565 w 5885602"/>
              <a:gd name="connsiteY11" fmla="*/ 4060253 h 4235015"/>
              <a:gd name="connsiteX12" fmla="*/ 1256457 w 5885602"/>
              <a:gd name="connsiteY12" fmla="*/ 4226800 h 4235015"/>
              <a:gd name="connsiteX13" fmla="*/ 25941 w 5885602"/>
              <a:gd name="connsiteY13" fmla="*/ 3710946 h 4235015"/>
              <a:gd name="connsiteX14" fmla="*/ 339361 w 5885602"/>
              <a:gd name="connsiteY14" fmla="*/ 2707489 h 4235015"/>
              <a:gd name="connsiteX15" fmla="*/ 191650 w 5885602"/>
              <a:gd name="connsiteY15" fmla="*/ 850554 h 4235015"/>
              <a:gd name="connsiteX0" fmla="*/ 191650 w 5885602"/>
              <a:gd name="connsiteY0" fmla="*/ 850554 h 4218509"/>
              <a:gd name="connsiteX1" fmla="*/ 655884 w 5885602"/>
              <a:gd name="connsiteY1" fmla="*/ 344117 h 4218509"/>
              <a:gd name="connsiteX2" fmla="*/ 1246727 w 5885602"/>
              <a:gd name="connsiteY2" fmla="*/ 224542 h 4218509"/>
              <a:gd name="connsiteX3" fmla="*/ 3117730 w 5885602"/>
              <a:gd name="connsiteY3" fmla="*/ 456658 h 4218509"/>
              <a:gd name="connsiteX4" fmla="*/ 4559669 w 5885602"/>
              <a:gd name="connsiteY4" fmla="*/ 20560 h 4218509"/>
              <a:gd name="connsiteX5" fmla="*/ 5396697 w 5885602"/>
              <a:gd name="connsiteY5" fmla="*/ 203440 h 4218509"/>
              <a:gd name="connsiteX6" fmla="*/ 5882032 w 5885602"/>
              <a:gd name="connsiteY6" fmla="*/ 1335889 h 4218509"/>
              <a:gd name="connsiteX7" fmla="*/ 5628814 w 5885602"/>
              <a:gd name="connsiteY7" fmla="*/ 2869268 h 4218509"/>
              <a:gd name="connsiteX8" fmla="*/ 5860930 w 5885602"/>
              <a:gd name="connsiteY8" fmla="*/ 3460111 h 4218509"/>
              <a:gd name="connsiteX9" fmla="*/ 5579577 w 5885602"/>
              <a:gd name="connsiteY9" fmla="*/ 4121292 h 4218509"/>
              <a:gd name="connsiteX10" fmla="*/ 3701540 w 5885602"/>
              <a:gd name="connsiteY10" fmla="*/ 3854006 h 4218509"/>
              <a:gd name="connsiteX11" fmla="*/ 2270565 w 5885602"/>
              <a:gd name="connsiteY11" fmla="*/ 4060253 h 4218509"/>
              <a:gd name="connsiteX12" fmla="*/ 1026209 w 5885602"/>
              <a:gd name="connsiteY12" fmla="*/ 4204943 h 4218509"/>
              <a:gd name="connsiteX13" fmla="*/ 25941 w 5885602"/>
              <a:gd name="connsiteY13" fmla="*/ 3710946 h 4218509"/>
              <a:gd name="connsiteX14" fmla="*/ 339361 w 5885602"/>
              <a:gd name="connsiteY14" fmla="*/ 2707489 h 4218509"/>
              <a:gd name="connsiteX15" fmla="*/ 191650 w 5885602"/>
              <a:gd name="connsiteY15" fmla="*/ 850554 h 4218509"/>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90511"/>
              <a:gd name="connsiteY0" fmla="*/ 850554 h 4265852"/>
              <a:gd name="connsiteX1" fmla="*/ 655884 w 5890511"/>
              <a:gd name="connsiteY1" fmla="*/ 344117 h 4265852"/>
              <a:gd name="connsiteX2" fmla="*/ 1246727 w 5890511"/>
              <a:gd name="connsiteY2" fmla="*/ 224542 h 4265852"/>
              <a:gd name="connsiteX3" fmla="*/ 3117730 w 5890511"/>
              <a:gd name="connsiteY3" fmla="*/ 456658 h 4265852"/>
              <a:gd name="connsiteX4" fmla="*/ 4559669 w 5890511"/>
              <a:gd name="connsiteY4" fmla="*/ 20560 h 4265852"/>
              <a:gd name="connsiteX5" fmla="*/ 5396697 w 5890511"/>
              <a:gd name="connsiteY5" fmla="*/ 203440 h 4265852"/>
              <a:gd name="connsiteX6" fmla="*/ 5882032 w 5890511"/>
              <a:gd name="connsiteY6" fmla="*/ 1335889 h 4265852"/>
              <a:gd name="connsiteX7" fmla="*/ 5716528 w 5890511"/>
              <a:gd name="connsiteY7" fmla="*/ 2792768 h 4265852"/>
              <a:gd name="connsiteX8" fmla="*/ 5860930 w 5890511"/>
              <a:gd name="connsiteY8" fmla="*/ 3460111 h 4265852"/>
              <a:gd name="connsiteX9" fmla="*/ 5579577 w 5890511"/>
              <a:gd name="connsiteY9" fmla="*/ 4121292 h 4265852"/>
              <a:gd name="connsiteX10" fmla="*/ 3701540 w 5890511"/>
              <a:gd name="connsiteY10" fmla="*/ 3854006 h 4265852"/>
              <a:gd name="connsiteX11" fmla="*/ 2270565 w 5890511"/>
              <a:gd name="connsiteY11" fmla="*/ 4060253 h 4265852"/>
              <a:gd name="connsiteX12" fmla="*/ 1026209 w 5890511"/>
              <a:gd name="connsiteY12" fmla="*/ 4204943 h 4265852"/>
              <a:gd name="connsiteX13" fmla="*/ 25941 w 5890511"/>
              <a:gd name="connsiteY13" fmla="*/ 3710946 h 4265852"/>
              <a:gd name="connsiteX14" fmla="*/ 339361 w 5890511"/>
              <a:gd name="connsiteY14" fmla="*/ 2707489 h 4265852"/>
              <a:gd name="connsiteX15" fmla="*/ 191650 w 5890511"/>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283544 w 5898280"/>
              <a:gd name="connsiteY9" fmla="*/ 4132220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971218"/>
              <a:gd name="connsiteY0" fmla="*/ 850554 h 4262759"/>
              <a:gd name="connsiteX1" fmla="*/ 655884 w 5971218"/>
              <a:gd name="connsiteY1" fmla="*/ 344117 h 4262759"/>
              <a:gd name="connsiteX2" fmla="*/ 1246727 w 5971218"/>
              <a:gd name="connsiteY2" fmla="*/ 224542 h 4262759"/>
              <a:gd name="connsiteX3" fmla="*/ 3117730 w 5971218"/>
              <a:gd name="connsiteY3" fmla="*/ 456658 h 4262759"/>
              <a:gd name="connsiteX4" fmla="*/ 4559669 w 5971218"/>
              <a:gd name="connsiteY4" fmla="*/ 20560 h 4262759"/>
              <a:gd name="connsiteX5" fmla="*/ 5396697 w 5971218"/>
              <a:gd name="connsiteY5" fmla="*/ 203440 h 4262759"/>
              <a:gd name="connsiteX6" fmla="*/ 5882032 w 5971218"/>
              <a:gd name="connsiteY6" fmla="*/ 1335889 h 4262759"/>
              <a:gd name="connsiteX7" fmla="*/ 5716528 w 5971218"/>
              <a:gd name="connsiteY7" fmla="*/ 2792768 h 4262759"/>
              <a:gd name="connsiteX8" fmla="*/ 5860930 w 5971218"/>
              <a:gd name="connsiteY8" fmla="*/ 3460111 h 4262759"/>
              <a:gd name="connsiteX9" fmla="*/ 5283544 w 5971218"/>
              <a:gd name="connsiteY9" fmla="*/ 4132220 h 4262759"/>
              <a:gd name="connsiteX10" fmla="*/ 3602863 w 5971218"/>
              <a:gd name="connsiteY10" fmla="*/ 3996076 h 4262759"/>
              <a:gd name="connsiteX11" fmla="*/ 2270565 w 5971218"/>
              <a:gd name="connsiteY11" fmla="*/ 4060253 h 4262759"/>
              <a:gd name="connsiteX12" fmla="*/ 1026209 w 5971218"/>
              <a:gd name="connsiteY12" fmla="*/ 4204943 h 4262759"/>
              <a:gd name="connsiteX13" fmla="*/ 25941 w 5971218"/>
              <a:gd name="connsiteY13" fmla="*/ 3710946 h 4262759"/>
              <a:gd name="connsiteX14" fmla="*/ 339361 w 5971218"/>
              <a:gd name="connsiteY14" fmla="*/ 2707489 h 4262759"/>
              <a:gd name="connsiteX15" fmla="*/ 191650 w 5971218"/>
              <a:gd name="connsiteY15" fmla="*/ 850554 h 4262759"/>
              <a:gd name="connsiteX0" fmla="*/ 191650 w 5914766"/>
              <a:gd name="connsiteY0" fmla="*/ 850554 h 4262759"/>
              <a:gd name="connsiteX1" fmla="*/ 655884 w 5914766"/>
              <a:gd name="connsiteY1" fmla="*/ 344117 h 4262759"/>
              <a:gd name="connsiteX2" fmla="*/ 1246727 w 5914766"/>
              <a:gd name="connsiteY2" fmla="*/ 224542 h 4262759"/>
              <a:gd name="connsiteX3" fmla="*/ 3117730 w 5914766"/>
              <a:gd name="connsiteY3" fmla="*/ 456658 h 4262759"/>
              <a:gd name="connsiteX4" fmla="*/ 4559669 w 5914766"/>
              <a:gd name="connsiteY4" fmla="*/ 20560 h 4262759"/>
              <a:gd name="connsiteX5" fmla="*/ 5396697 w 5914766"/>
              <a:gd name="connsiteY5" fmla="*/ 203440 h 4262759"/>
              <a:gd name="connsiteX6" fmla="*/ 5882032 w 5914766"/>
              <a:gd name="connsiteY6" fmla="*/ 1335889 h 4262759"/>
              <a:gd name="connsiteX7" fmla="*/ 5782313 w 5914766"/>
              <a:gd name="connsiteY7" fmla="*/ 2388419 h 4262759"/>
              <a:gd name="connsiteX8" fmla="*/ 5860930 w 5914766"/>
              <a:gd name="connsiteY8" fmla="*/ 3460111 h 4262759"/>
              <a:gd name="connsiteX9" fmla="*/ 5283544 w 5914766"/>
              <a:gd name="connsiteY9" fmla="*/ 4132220 h 4262759"/>
              <a:gd name="connsiteX10" fmla="*/ 3602863 w 5914766"/>
              <a:gd name="connsiteY10" fmla="*/ 3996076 h 4262759"/>
              <a:gd name="connsiteX11" fmla="*/ 2270565 w 5914766"/>
              <a:gd name="connsiteY11" fmla="*/ 4060253 h 4262759"/>
              <a:gd name="connsiteX12" fmla="*/ 1026209 w 5914766"/>
              <a:gd name="connsiteY12" fmla="*/ 4204943 h 4262759"/>
              <a:gd name="connsiteX13" fmla="*/ 25941 w 5914766"/>
              <a:gd name="connsiteY13" fmla="*/ 3710946 h 4262759"/>
              <a:gd name="connsiteX14" fmla="*/ 339361 w 5914766"/>
              <a:gd name="connsiteY14" fmla="*/ 2707489 h 4262759"/>
              <a:gd name="connsiteX15" fmla="*/ 191650 w 5914766"/>
              <a:gd name="connsiteY15" fmla="*/ 850554 h 4262759"/>
              <a:gd name="connsiteX0" fmla="*/ 191650 w 5914766"/>
              <a:gd name="connsiteY0" fmla="*/ 869037 h 4281242"/>
              <a:gd name="connsiteX1" fmla="*/ 655884 w 5914766"/>
              <a:gd name="connsiteY1" fmla="*/ 362600 h 4281242"/>
              <a:gd name="connsiteX2" fmla="*/ 1246727 w 5914766"/>
              <a:gd name="connsiteY2" fmla="*/ 243025 h 4281242"/>
              <a:gd name="connsiteX3" fmla="*/ 3117730 w 5914766"/>
              <a:gd name="connsiteY3" fmla="*/ 475141 h 4281242"/>
              <a:gd name="connsiteX4" fmla="*/ 4559669 w 5914766"/>
              <a:gd name="connsiteY4" fmla="*/ 39043 h 4281242"/>
              <a:gd name="connsiteX5" fmla="*/ 5396697 w 5914766"/>
              <a:gd name="connsiteY5" fmla="*/ 221923 h 4281242"/>
              <a:gd name="connsiteX6" fmla="*/ 5882032 w 5914766"/>
              <a:gd name="connsiteY6" fmla="*/ 1354372 h 4281242"/>
              <a:gd name="connsiteX7" fmla="*/ 5782313 w 5914766"/>
              <a:gd name="connsiteY7" fmla="*/ 2406902 h 4281242"/>
              <a:gd name="connsiteX8" fmla="*/ 5860930 w 5914766"/>
              <a:gd name="connsiteY8" fmla="*/ 3478594 h 4281242"/>
              <a:gd name="connsiteX9" fmla="*/ 5283544 w 5914766"/>
              <a:gd name="connsiteY9" fmla="*/ 4150703 h 4281242"/>
              <a:gd name="connsiteX10" fmla="*/ 3602863 w 5914766"/>
              <a:gd name="connsiteY10" fmla="*/ 4014559 h 4281242"/>
              <a:gd name="connsiteX11" fmla="*/ 2270565 w 5914766"/>
              <a:gd name="connsiteY11" fmla="*/ 4078736 h 4281242"/>
              <a:gd name="connsiteX12" fmla="*/ 1026209 w 5914766"/>
              <a:gd name="connsiteY12" fmla="*/ 4223426 h 4281242"/>
              <a:gd name="connsiteX13" fmla="*/ 25941 w 5914766"/>
              <a:gd name="connsiteY13" fmla="*/ 3729429 h 4281242"/>
              <a:gd name="connsiteX14" fmla="*/ 339361 w 5914766"/>
              <a:gd name="connsiteY14" fmla="*/ 2725972 h 4281242"/>
              <a:gd name="connsiteX15" fmla="*/ 191650 w 5914766"/>
              <a:gd name="connsiteY15" fmla="*/ 869037 h 4281242"/>
              <a:gd name="connsiteX0" fmla="*/ 191650 w 5920451"/>
              <a:gd name="connsiteY0" fmla="*/ 834528 h 4246733"/>
              <a:gd name="connsiteX1" fmla="*/ 655884 w 5920451"/>
              <a:gd name="connsiteY1" fmla="*/ 328091 h 4246733"/>
              <a:gd name="connsiteX2" fmla="*/ 1246727 w 5920451"/>
              <a:gd name="connsiteY2" fmla="*/ 208516 h 4246733"/>
              <a:gd name="connsiteX3" fmla="*/ 3117730 w 5920451"/>
              <a:gd name="connsiteY3" fmla="*/ 440632 h 4246733"/>
              <a:gd name="connsiteX4" fmla="*/ 4559669 w 5920451"/>
              <a:gd name="connsiteY4" fmla="*/ 4534 h 4246733"/>
              <a:gd name="connsiteX5" fmla="*/ 5319948 w 5920451"/>
              <a:gd name="connsiteY5" fmla="*/ 318554 h 4246733"/>
              <a:gd name="connsiteX6" fmla="*/ 5882032 w 5920451"/>
              <a:gd name="connsiteY6" fmla="*/ 1319863 h 4246733"/>
              <a:gd name="connsiteX7" fmla="*/ 5782313 w 5920451"/>
              <a:gd name="connsiteY7" fmla="*/ 2372393 h 4246733"/>
              <a:gd name="connsiteX8" fmla="*/ 5860930 w 5920451"/>
              <a:gd name="connsiteY8" fmla="*/ 3444085 h 4246733"/>
              <a:gd name="connsiteX9" fmla="*/ 5283544 w 5920451"/>
              <a:gd name="connsiteY9" fmla="*/ 4116194 h 4246733"/>
              <a:gd name="connsiteX10" fmla="*/ 3602863 w 5920451"/>
              <a:gd name="connsiteY10" fmla="*/ 3980050 h 4246733"/>
              <a:gd name="connsiteX11" fmla="*/ 2270565 w 5920451"/>
              <a:gd name="connsiteY11" fmla="*/ 4044227 h 4246733"/>
              <a:gd name="connsiteX12" fmla="*/ 1026209 w 5920451"/>
              <a:gd name="connsiteY12" fmla="*/ 4188917 h 4246733"/>
              <a:gd name="connsiteX13" fmla="*/ 25941 w 5920451"/>
              <a:gd name="connsiteY13" fmla="*/ 3694920 h 4246733"/>
              <a:gd name="connsiteX14" fmla="*/ 339361 w 5920451"/>
              <a:gd name="connsiteY14" fmla="*/ 2691463 h 4246733"/>
              <a:gd name="connsiteX15" fmla="*/ 191650 w 5920451"/>
              <a:gd name="connsiteY15" fmla="*/ 834528 h 4246733"/>
              <a:gd name="connsiteX0" fmla="*/ 191650 w 5920451"/>
              <a:gd name="connsiteY0" fmla="*/ 833253 h 4245458"/>
              <a:gd name="connsiteX1" fmla="*/ 655884 w 5920451"/>
              <a:gd name="connsiteY1" fmla="*/ 326816 h 4245458"/>
              <a:gd name="connsiteX2" fmla="*/ 1246727 w 5920451"/>
              <a:gd name="connsiteY2" fmla="*/ 207241 h 4245458"/>
              <a:gd name="connsiteX3" fmla="*/ 3117730 w 5920451"/>
              <a:gd name="connsiteY3" fmla="*/ 439357 h 4245458"/>
              <a:gd name="connsiteX4" fmla="*/ 4559669 w 5920451"/>
              <a:gd name="connsiteY4" fmla="*/ 3259 h 4245458"/>
              <a:gd name="connsiteX5" fmla="*/ 5319948 w 5920451"/>
              <a:gd name="connsiteY5" fmla="*/ 317279 h 4245458"/>
              <a:gd name="connsiteX6" fmla="*/ 5882032 w 5920451"/>
              <a:gd name="connsiteY6" fmla="*/ 1318588 h 4245458"/>
              <a:gd name="connsiteX7" fmla="*/ 5782313 w 5920451"/>
              <a:gd name="connsiteY7" fmla="*/ 2371118 h 4245458"/>
              <a:gd name="connsiteX8" fmla="*/ 5860930 w 5920451"/>
              <a:gd name="connsiteY8" fmla="*/ 3442810 h 4245458"/>
              <a:gd name="connsiteX9" fmla="*/ 5283544 w 5920451"/>
              <a:gd name="connsiteY9" fmla="*/ 4114919 h 4245458"/>
              <a:gd name="connsiteX10" fmla="*/ 3602863 w 5920451"/>
              <a:gd name="connsiteY10" fmla="*/ 3978775 h 4245458"/>
              <a:gd name="connsiteX11" fmla="*/ 2270565 w 5920451"/>
              <a:gd name="connsiteY11" fmla="*/ 4042952 h 4245458"/>
              <a:gd name="connsiteX12" fmla="*/ 1026209 w 5920451"/>
              <a:gd name="connsiteY12" fmla="*/ 4187642 h 4245458"/>
              <a:gd name="connsiteX13" fmla="*/ 25941 w 5920451"/>
              <a:gd name="connsiteY13" fmla="*/ 3693645 h 4245458"/>
              <a:gd name="connsiteX14" fmla="*/ 339361 w 5920451"/>
              <a:gd name="connsiteY14" fmla="*/ 2690188 h 4245458"/>
              <a:gd name="connsiteX15" fmla="*/ 191650 w 5920451"/>
              <a:gd name="connsiteY15" fmla="*/ 833253 h 4245458"/>
              <a:gd name="connsiteX0" fmla="*/ 191650 w 5920451"/>
              <a:gd name="connsiteY0" fmla="*/ 768141 h 4180346"/>
              <a:gd name="connsiteX1" fmla="*/ 655884 w 5920451"/>
              <a:gd name="connsiteY1" fmla="*/ 261704 h 4180346"/>
              <a:gd name="connsiteX2" fmla="*/ 1246727 w 5920451"/>
              <a:gd name="connsiteY2" fmla="*/ 142129 h 4180346"/>
              <a:gd name="connsiteX3" fmla="*/ 3117730 w 5920451"/>
              <a:gd name="connsiteY3" fmla="*/ 374245 h 4180346"/>
              <a:gd name="connsiteX4" fmla="*/ 4241707 w 5920451"/>
              <a:gd name="connsiteY4" fmla="*/ 3717 h 4180346"/>
              <a:gd name="connsiteX5" fmla="*/ 5319948 w 5920451"/>
              <a:gd name="connsiteY5" fmla="*/ 252167 h 4180346"/>
              <a:gd name="connsiteX6" fmla="*/ 5882032 w 5920451"/>
              <a:gd name="connsiteY6" fmla="*/ 1253476 h 4180346"/>
              <a:gd name="connsiteX7" fmla="*/ 5782313 w 5920451"/>
              <a:gd name="connsiteY7" fmla="*/ 2306006 h 4180346"/>
              <a:gd name="connsiteX8" fmla="*/ 5860930 w 5920451"/>
              <a:gd name="connsiteY8" fmla="*/ 3377698 h 4180346"/>
              <a:gd name="connsiteX9" fmla="*/ 5283544 w 5920451"/>
              <a:gd name="connsiteY9" fmla="*/ 4049807 h 4180346"/>
              <a:gd name="connsiteX10" fmla="*/ 3602863 w 5920451"/>
              <a:gd name="connsiteY10" fmla="*/ 3913663 h 4180346"/>
              <a:gd name="connsiteX11" fmla="*/ 2270565 w 5920451"/>
              <a:gd name="connsiteY11" fmla="*/ 3977840 h 4180346"/>
              <a:gd name="connsiteX12" fmla="*/ 1026209 w 5920451"/>
              <a:gd name="connsiteY12" fmla="*/ 4122530 h 4180346"/>
              <a:gd name="connsiteX13" fmla="*/ 25941 w 5920451"/>
              <a:gd name="connsiteY13" fmla="*/ 3628533 h 4180346"/>
              <a:gd name="connsiteX14" fmla="*/ 339361 w 5920451"/>
              <a:gd name="connsiteY14" fmla="*/ 2625076 h 4180346"/>
              <a:gd name="connsiteX15" fmla="*/ 191650 w 5920451"/>
              <a:gd name="connsiteY15" fmla="*/ 768141 h 4180346"/>
              <a:gd name="connsiteX0" fmla="*/ 191650 w 5920451"/>
              <a:gd name="connsiteY0" fmla="*/ 764500 h 4176705"/>
              <a:gd name="connsiteX1" fmla="*/ 655884 w 5920451"/>
              <a:gd name="connsiteY1" fmla="*/ 258063 h 4176705"/>
              <a:gd name="connsiteX2" fmla="*/ 1246727 w 5920451"/>
              <a:gd name="connsiteY2" fmla="*/ 138488 h 4176705"/>
              <a:gd name="connsiteX3" fmla="*/ 2810733 w 5920451"/>
              <a:gd name="connsiteY3" fmla="*/ 261320 h 4176705"/>
              <a:gd name="connsiteX4" fmla="*/ 4241707 w 5920451"/>
              <a:gd name="connsiteY4" fmla="*/ 76 h 4176705"/>
              <a:gd name="connsiteX5" fmla="*/ 5319948 w 5920451"/>
              <a:gd name="connsiteY5" fmla="*/ 248526 h 4176705"/>
              <a:gd name="connsiteX6" fmla="*/ 5882032 w 5920451"/>
              <a:gd name="connsiteY6" fmla="*/ 1249835 h 4176705"/>
              <a:gd name="connsiteX7" fmla="*/ 5782313 w 5920451"/>
              <a:gd name="connsiteY7" fmla="*/ 2302365 h 4176705"/>
              <a:gd name="connsiteX8" fmla="*/ 5860930 w 5920451"/>
              <a:gd name="connsiteY8" fmla="*/ 3374057 h 4176705"/>
              <a:gd name="connsiteX9" fmla="*/ 5283544 w 5920451"/>
              <a:gd name="connsiteY9" fmla="*/ 4046166 h 4176705"/>
              <a:gd name="connsiteX10" fmla="*/ 3602863 w 5920451"/>
              <a:gd name="connsiteY10" fmla="*/ 3910022 h 4176705"/>
              <a:gd name="connsiteX11" fmla="*/ 2270565 w 5920451"/>
              <a:gd name="connsiteY11" fmla="*/ 3974199 h 4176705"/>
              <a:gd name="connsiteX12" fmla="*/ 1026209 w 5920451"/>
              <a:gd name="connsiteY12" fmla="*/ 4118889 h 4176705"/>
              <a:gd name="connsiteX13" fmla="*/ 25941 w 5920451"/>
              <a:gd name="connsiteY13" fmla="*/ 3624892 h 4176705"/>
              <a:gd name="connsiteX14" fmla="*/ 339361 w 5920451"/>
              <a:gd name="connsiteY14" fmla="*/ 2621435 h 4176705"/>
              <a:gd name="connsiteX15" fmla="*/ 191650 w 5920451"/>
              <a:gd name="connsiteY15" fmla="*/ 764500 h 4176705"/>
              <a:gd name="connsiteX0" fmla="*/ 191650 w 5920451"/>
              <a:gd name="connsiteY0" fmla="*/ 780429 h 4192634"/>
              <a:gd name="connsiteX1" fmla="*/ 655884 w 5920451"/>
              <a:gd name="connsiteY1" fmla="*/ 273992 h 4192634"/>
              <a:gd name="connsiteX2" fmla="*/ 1246727 w 5920451"/>
              <a:gd name="connsiteY2" fmla="*/ 154417 h 4192634"/>
              <a:gd name="connsiteX3" fmla="*/ 2810733 w 5920451"/>
              <a:gd name="connsiteY3" fmla="*/ 277249 h 4192634"/>
              <a:gd name="connsiteX4" fmla="*/ 4241707 w 5920451"/>
              <a:gd name="connsiteY4" fmla="*/ 16005 h 4192634"/>
              <a:gd name="connsiteX5" fmla="*/ 5319948 w 5920451"/>
              <a:gd name="connsiteY5" fmla="*/ 264455 h 4192634"/>
              <a:gd name="connsiteX6" fmla="*/ 5882032 w 5920451"/>
              <a:gd name="connsiteY6" fmla="*/ 1265764 h 4192634"/>
              <a:gd name="connsiteX7" fmla="*/ 5782313 w 5920451"/>
              <a:gd name="connsiteY7" fmla="*/ 2318294 h 4192634"/>
              <a:gd name="connsiteX8" fmla="*/ 5860930 w 5920451"/>
              <a:gd name="connsiteY8" fmla="*/ 3389986 h 4192634"/>
              <a:gd name="connsiteX9" fmla="*/ 5283544 w 5920451"/>
              <a:gd name="connsiteY9" fmla="*/ 4062095 h 4192634"/>
              <a:gd name="connsiteX10" fmla="*/ 3602863 w 5920451"/>
              <a:gd name="connsiteY10" fmla="*/ 3925951 h 4192634"/>
              <a:gd name="connsiteX11" fmla="*/ 2270565 w 5920451"/>
              <a:gd name="connsiteY11" fmla="*/ 3990128 h 4192634"/>
              <a:gd name="connsiteX12" fmla="*/ 1026209 w 5920451"/>
              <a:gd name="connsiteY12" fmla="*/ 4134818 h 4192634"/>
              <a:gd name="connsiteX13" fmla="*/ 25941 w 5920451"/>
              <a:gd name="connsiteY13" fmla="*/ 3640821 h 4192634"/>
              <a:gd name="connsiteX14" fmla="*/ 339361 w 5920451"/>
              <a:gd name="connsiteY14" fmla="*/ 2637364 h 4192634"/>
              <a:gd name="connsiteX15" fmla="*/ 191650 w 5920451"/>
              <a:gd name="connsiteY15" fmla="*/ 780429 h 4192634"/>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425636 w 5920451"/>
              <a:gd name="connsiteY1" fmla="*/ 193581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48019 w 5919354"/>
              <a:gd name="connsiteY0" fmla="*/ 1049725 h 4287077"/>
              <a:gd name="connsiteX1" fmla="*/ 424539 w 5919354"/>
              <a:gd name="connsiteY1" fmla="*/ 193581 h 4287077"/>
              <a:gd name="connsiteX2" fmla="*/ 1245630 w 5919354"/>
              <a:gd name="connsiteY2" fmla="*/ 248860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49725 h 4287077"/>
              <a:gd name="connsiteX1" fmla="*/ 424539 w 5919354"/>
              <a:gd name="connsiteY1" fmla="*/ 193581 h 4287077"/>
              <a:gd name="connsiteX2" fmla="*/ 1377201 w 5919354"/>
              <a:gd name="connsiteY2" fmla="*/ 106792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087112 w 5919354"/>
              <a:gd name="connsiteY4" fmla="*/ 273841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9354" h="4308402">
                <a:moveTo>
                  <a:pt x="48019" y="1071050"/>
                </a:moveTo>
                <a:cubicBezTo>
                  <a:pt x="62398" y="648012"/>
                  <a:pt x="203009" y="372061"/>
                  <a:pt x="424539" y="214906"/>
                </a:cubicBezTo>
                <a:cubicBezTo>
                  <a:pt x="646069" y="57751"/>
                  <a:pt x="891971" y="-131063"/>
                  <a:pt x="1377201" y="128117"/>
                </a:cubicBezTo>
                <a:cubicBezTo>
                  <a:pt x="1862431" y="387297"/>
                  <a:pt x="2357984" y="368730"/>
                  <a:pt x="2809636" y="393017"/>
                </a:cubicBezTo>
                <a:cubicBezTo>
                  <a:pt x="3261288" y="417304"/>
                  <a:pt x="3625053" y="330615"/>
                  <a:pt x="4087112" y="273841"/>
                </a:cubicBezTo>
                <a:cubicBezTo>
                  <a:pt x="4549171" y="217067"/>
                  <a:pt x="5019881" y="195608"/>
                  <a:pt x="5318851" y="380223"/>
                </a:cubicBezTo>
                <a:cubicBezTo>
                  <a:pt x="5617821" y="564838"/>
                  <a:pt x="5803874" y="1039226"/>
                  <a:pt x="5880935" y="1381532"/>
                </a:cubicBezTo>
                <a:cubicBezTo>
                  <a:pt x="5957996" y="1723839"/>
                  <a:pt x="5916304" y="2036312"/>
                  <a:pt x="5781216" y="2434062"/>
                </a:cubicBezTo>
                <a:cubicBezTo>
                  <a:pt x="5646128" y="2831812"/>
                  <a:pt x="5942961" y="3215121"/>
                  <a:pt x="5859833" y="3505754"/>
                </a:cubicBezTo>
                <a:cubicBezTo>
                  <a:pt x="5776705" y="3796387"/>
                  <a:pt x="5603969" y="3957395"/>
                  <a:pt x="5282447" y="4177863"/>
                </a:cubicBezTo>
                <a:cubicBezTo>
                  <a:pt x="4960925" y="4398331"/>
                  <a:pt x="4103929" y="4053713"/>
                  <a:pt x="3601766" y="4041719"/>
                </a:cubicBezTo>
                <a:cubicBezTo>
                  <a:pt x="3099603" y="4029725"/>
                  <a:pt x="2698910" y="4071085"/>
                  <a:pt x="2269468" y="4105896"/>
                </a:cubicBezTo>
                <a:cubicBezTo>
                  <a:pt x="1840026" y="4140707"/>
                  <a:pt x="1454036" y="4429016"/>
                  <a:pt x="1025112" y="4250586"/>
                </a:cubicBezTo>
                <a:cubicBezTo>
                  <a:pt x="596188" y="4072156"/>
                  <a:pt x="80842" y="4151877"/>
                  <a:pt x="24844" y="3756589"/>
                </a:cubicBezTo>
                <a:cubicBezTo>
                  <a:pt x="-107904" y="3164591"/>
                  <a:pt x="334402" y="3200722"/>
                  <a:pt x="338264" y="2753132"/>
                </a:cubicBezTo>
                <a:cubicBezTo>
                  <a:pt x="342126" y="2305542"/>
                  <a:pt x="33640" y="1494088"/>
                  <a:pt x="48019" y="1071050"/>
                </a:cubicBezTo>
                <a:close/>
              </a:path>
            </a:pathLst>
          </a:custGeom>
          <a:blipFill>
            <a:blip r:embed="rId4"/>
            <a:stretch>
              <a:fillRect l="-2779" t="-3880" r="-3095" b="-1994"/>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ED67AC46-945E-7559-E019-19E156C931B1}"/>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family</a:t>
            </a:r>
          </a:p>
        </p:txBody>
      </p:sp>
      <p:sp>
        <p:nvSpPr>
          <p:cNvPr id="14" name="Rounded Rectangle 13">
            <a:extLst>
              <a:ext uri="{FF2B5EF4-FFF2-40B4-BE49-F238E27FC236}">
                <a16:creationId xmlns:a16="http://schemas.microsoft.com/office/drawing/2014/main" id="{CBC65DEF-007C-E962-3F8F-E846E2E0CBD5}"/>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pic>
        <p:nvPicPr>
          <p:cNvPr id="4" name="family">
            <a:hlinkClick r:id="" action="ppaction://media"/>
            <a:extLst>
              <a:ext uri="{FF2B5EF4-FFF2-40B4-BE49-F238E27FC236}">
                <a16:creationId xmlns:a16="http://schemas.microsoft.com/office/drawing/2014/main" id="{8A2ACA98-70C4-EC2D-D739-5E93F95050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12" y="1588"/>
            <a:ext cx="812800" cy="812800"/>
          </a:xfrm>
          <a:prstGeom prst="rect">
            <a:avLst/>
          </a:prstGeom>
        </p:spPr>
      </p:pic>
      <p:pic>
        <p:nvPicPr>
          <p:cNvPr id="5" name="family">
            <a:hlinkClick r:id="" action="ppaction://media"/>
            <a:extLst>
              <a:ext uri="{FF2B5EF4-FFF2-40B4-BE49-F238E27FC236}">
                <a16:creationId xmlns:a16="http://schemas.microsoft.com/office/drawing/2014/main" id="{880DE03D-C82D-34A9-E193-7B8E218DC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12" y="674688"/>
            <a:ext cx="812800" cy="8128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2"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304" fill="hold"/>
                                        <p:tgtEl>
                                          <p:spTgt spid="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5"/>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06" fill="hold"/>
                                        <p:tgtEl>
                                          <p:spTgt spid="5"/>
                                        </p:tgtEl>
                                      </p:cBhvr>
                                    </p:cmd>
                                  </p:childTnLst>
                                </p:cTn>
                              </p:par>
                            </p:childTnLst>
                          </p:cTn>
                        </p:par>
                      </p:childTnLst>
                    </p:cTn>
                  </p:par>
                </p:childTnLst>
              </p:cTn>
              <p:nextCondLst>
                <p:cond evt="onClick" delay="0">
                  <p:tgtEl>
                    <p:spTgt spid="7"/>
                  </p:tgtEl>
                </p:cond>
              </p:nextCondLst>
            </p:seq>
          </p:childTnLst>
        </p:cTn>
      </p:par>
    </p:tnLst>
    <p:bldLst>
      <p:bldP spid="7" grpId="0" animBg="1"/>
      <p:bldP spid="1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1CD8-32A0-7979-859C-5D628383C96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10CCC98F-6905-A48A-71F7-F97C4698C475}"/>
              </a:ext>
            </a:extLst>
          </p:cNvPr>
          <p:cNvSpPr/>
          <p:nvPr/>
        </p:nvSpPr>
        <p:spPr>
          <a:xfrm>
            <a:off x="582453" y="1832184"/>
            <a:ext cx="6094653" cy="4450532"/>
          </a:xfrm>
          <a:custGeom>
            <a:avLst/>
            <a:gdLst>
              <a:gd name="connsiteX0" fmla="*/ 199259 w 5893211"/>
              <a:gd name="connsiteY0" fmla="*/ 850554 h 4234810"/>
              <a:gd name="connsiteX1" fmla="*/ 663493 w 5893211"/>
              <a:gd name="connsiteY1" fmla="*/ 344117 h 4234810"/>
              <a:gd name="connsiteX2" fmla="*/ 1254336 w 5893211"/>
              <a:gd name="connsiteY2" fmla="*/ 224542 h 4234810"/>
              <a:gd name="connsiteX3" fmla="*/ 3125339 w 5893211"/>
              <a:gd name="connsiteY3" fmla="*/ 456658 h 4234810"/>
              <a:gd name="connsiteX4" fmla="*/ 4567278 w 5893211"/>
              <a:gd name="connsiteY4" fmla="*/ 20560 h 4234810"/>
              <a:gd name="connsiteX5" fmla="*/ 5404306 w 5893211"/>
              <a:gd name="connsiteY5" fmla="*/ 203440 h 4234810"/>
              <a:gd name="connsiteX6" fmla="*/ 5889641 w 5893211"/>
              <a:gd name="connsiteY6" fmla="*/ 1335889 h 4234810"/>
              <a:gd name="connsiteX7" fmla="*/ 5636423 w 5893211"/>
              <a:gd name="connsiteY7" fmla="*/ 2869268 h 4234810"/>
              <a:gd name="connsiteX8" fmla="*/ 5868539 w 5893211"/>
              <a:gd name="connsiteY8" fmla="*/ 3460111 h 4234810"/>
              <a:gd name="connsiteX9" fmla="*/ 5587186 w 5893211"/>
              <a:gd name="connsiteY9" fmla="*/ 4121292 h 4234810"/>
              <a:gd name="connsiteX10" fmla="*/ 3709149 w 5893211"/>
              <a:gd name="connsiteY10" fmla="*/ 3854006 h 4234810"/>
              <a:gd name="connsiteX11" fmla="*/ 2267210 w 5893211"/>
              <a:gd name="connsiteY11" fmla="*/ 3994683 h 4234810"/>
              <a:gd name="connsiteX12" fmla="*/ 1472386 w 5893211"/>
              <a:gd name="connsiteY12" fmla="*/ 4226800 h 4234810"/>
              <a:gd name="connsiteX13" fmla="*/ 44515 w 5893211"/>
              <a:gd name="connsiteY13" fmla="*/ 3678160 h 4234810"/>
              <a:gd name="connsiteX14" fmla="*/ 346970 w 5893211"/>
              <a:gd name="connsiteY14" fmla="*/ 2707489 h 4234810"/>
              <a:gd name="connsiteX15" fmla="*/ 199259 w 5893211"/>
              <a:gd name="connsiteY15" fmla="*/ 850554 h 4234810"/>
              <a:gd name="connsiteX0" fmla="*/ 209545 w 5903497"/>
              <a:gd name="connsiteY0" fmla="*/ 850554 h 4233476"/>
              <a:gd name="connsiteX1" fmla="*/ 673779 w 5903497"/>
              <a:gd name="connsiteY1" fmla="*/ 344117 h 4233476"/>
              <a:gd name="connsiteX2" fmla="*/ 1264622 w 5903497"/>
              <a:gd name="connsiteY2" fmla="*/ 224542 h 4233476"/>
              <a:gd name="connsiteX3" fmla="*/ 3135625 w 5903497"/>
              <a:gd name="connsiteY3" fmla="*/ 456658 h 4233476"/>
              <a:gd name="connsiteX4" fmla="*/ 4577564 w 5903497"/>
              <a:gd name="connsiteY4" fmla="*/ 20560 h 4233476"/>
              <a:gd name="connsiteX5" fmla="*/ 5414592 w 5903497"/>
              <a:gd name="connsiteY5" fmla="*/ 203440 h 4233476"/>
              <a:gd name="connsiteX6" fmla="*/ 5899927 w 5903497"/>
              <a:gd name="connsiteY6" fmla="*/ 1335889 h 4233476"/>
              <a:gd name="connsiteX7" fmla="*/ 5646709 w 5903497"/>
              <a:gd name="connsiteY7" fmla="*/ 2869268 h 4233476"/>
              <a:gd name="connsiteX8" fmla="*/ 5878825 w 5903497"/>
              <a:gd name="connsiteY8" fmla="*/ 3460111 h 4233476"/>
              <a:gd name="connsiteX9" fmla="*/ 5597472 w 5903497"/>
              <a:gd name="connsiteY9" fmla="*/ 4121292 h 4233476"/>
              <a:gd name="connsiteX10" fmla="*/ 3719435 w 5903497"/>
              <a:gd name="connsiteY10" fmla="*/ 3854006 h 4233476"/>
              <a:gd name="connsiteX11" fmla="*/ 2277496 w 5903497"/>
              <a:gd name="connsiteY11" fmla="*/ 3994683 h 4233476"/>
              <a:gd name="connsiteX12" fmla="*/ 1482672 w 5903497"/>
              <a:gd name="connsiteY12" fmla="*/ 4226800 h 4233476"/>
              <a:gd name="connsiteX13" fmla="*/ 43836 w 5903497"/>
              <a:gd name="connsiteY13" fmla="*/ 3710946 h 4233476"/>
              <a:gd name="connsiteX14" fmla="*/ 357256 w 5903497"/>
              <a:gd name="connsiteY14" fmla="*/ 2707489 h 4233476"/>
              <a:gd name="connsiteX15" fmla="*/ 209545 w 5903497"/>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25645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9178"/>
              <a:gd name="connsiteX1" fmla="*/ 655884 w 5885602"/>
              <a:gd name="connsiteY1" fmla="*/ 344117 h 4239178"/>
              <a:gd name="connsiteX2" fmla="*/ 1246727 w 5885602"/>
              <a:gd name="connsiteY2" fmla="*/ 224542 h 4239178"/>
              <a:gd name="connsiteX3" fmla="*/ 3117730 w 5885602"/>
              <a:gd name="connsiteY3" fmla="*/ 456658 h 4239178"/>
              <a:gd name="connsiteX4" fmla="*/ 4559669 w 5885602"/>
              <a:gd name="connsiteY4" fmla="*/ 20560 h 4239178"/>
              <a:gd name="connsiteX5" fmla="*/ 5396697 w 5885602"/>
              <a:gd name="connsiteY5" fmla="*/ 203440 h 4239178"/>
              <a:gd name="connsiteX6" fmla="*/ 5882032 w 5885602"/>
              <a:gd name="connsiteY6" fmla="*/ 1335889 h 4239178"/>
              <a:gd name="connsiteX7" fmla="*/ 5628814 w 5885602"/>
              <a:gd name="connsiteY7" fmla="*/ 2869268 h 4239178"/>
              <a:gd name="connsiteX8" fmla="*/ 5860930 w 5885602"/>
              <a:gd name="connsiteY8" fmla="*/ 3460111 h 4239178"/>
              <a:gd name="connsiteX9" fmla="*/ 5579577 w 5885602"/>
              <a:gd name="connsiteY9" fmla="*/ 4121292 h 4239178"/>
              <a:gd name="connsiteX10" fmla="*/ 3701540 w 5885602"/>
              <a:gd name="connsiteY10" fmla="*/ 3854006 h 4239178"/>
              <a:gd name="connsiteX11" fmla="*/ 2270565 w 5885602"/>
              <a:gd name="connsiteY11" fmla="*/ 4060253 h 4239178"/>
              <a:gd name="connsiteX12" fmla="*/ 1256457 w 5885602"/>
              <a:gd name="connsiteY12" fmla="*/ 4226800 h 4239178"/>
              <a:gd name="connsiteX13" fmla="*/ 25941 w 5885602"/>
              <a:gd name="connsiteY13" fmla="*/ 3710946 h 4239178"/>
              <a:gd name="connsiteX14" fmla="*/ 339361 w 5885602"/>
              <a:gd name="connsiteY14" fmla="*/ 2707489 h 4239178"/>
              <a:gd name="connsiteX15" fmla="*/ 191650 w 5885602"/>
              <a:gd name="connsiteY15" fmla="*/ 850554 h 4239178"/>
              <a:gd name="connsiteX0" fmla="*/ 191650 w 5885602"/>
              <a:gd name="connsiteY0" fmla="*/ 850554 h 4235015"/>
              <a:gd name="connsiteX1" fmla="*/ 655884 w 5885602"/>
              <a:gd name="connsiteY1" fmla="*/ 344117 h 4235015"/>
              <a:gd name="connsiteX2" fmla="*/ 1246727 w 5885602"/>
              <a:gd name="connsiteY2" fmla="*/ 224542 h 4235015"/>
              <a:gd name="connsiteX3" fmla="*/ 3117730 w 5885602"/>
              <a:gd name="connsiteY3" fmla="*/ 456658 h 4235015"/>
              <a:gd name="connsiteX4" fmla="*/ 4559669 w 5885602"/>
              <a:gd name="connsiteY4" fmla="*/ 20560 h 4235015"/>
              <a:gd name="connsiteX5" fmla="*/ 5396697 w 5885602"/>
              <a:gd name="connsiteY5" fmla="*/ 203440 h 4235015"/>
              <a:gd name="connsiteX6" fmla="*/ 5882032 w 5885602"/>
              <a:gd name="connsiteY6" fmla="*/ 1335889 h 4235015"/>
              <a:gd name="connsiteX7" fmla="*/ 5628814 w 5885602"/>
              <a:gd name="connsiteY7" fmla="*/ 2869268 h 4235015"/>
              <a:gd name="connsiteX8" fmla="*/ 5860930 w 5885602"/>
              <a:gd name="connsiteY8" fmla="*/ 3460111 h 4235015"/>
              <a:gd name="connsiteX9" fmla="*/ 5579577 w 5885602"/>
              <a:gd name="connsiteY9" fmla="*/ 4121292 h 4235015"/>
              <a:gd name="connsiteX10" fmla="*/ 3701540 w 5885602"/>
              <a:gd name="connsiteY10" fmla="*/ 3854006 h 4235015"/>
              <a:gd name="connsiteX11" fmla="*/ 2270565 w 5885602"/>
              <a:gd name="connsiteY11" fmla="*/ 4060253 h 4235015"/>
              <a:gd name="connsiteX12" fmla="*/ 1256457 w 5885602"/>
              <a:gd name="connsiteY12" fmla="*/ 4226800 h 4235015"/>
              <a:gd name="connsiteX13" fmla="*/ 25941 w 5885602"/>
              <a:gd name="connsiteY13" fmla="*/ 3710946 h 4235015"/>
              <a:gd name="connsiteX14" fmla="*/ 339361 w 5885602"/>
              <a:gd name="connsiteY14" fmla="*/ 2707489 h 4235015"/>
              <a:gd name="connsiteX15" fmla="*/ 191650 w 5885602"/>
              <a:gd name="connsiteY15" fmla="*/ 850554 h 4235015"/>
              <a:gd name="connsiteX0" fmla="*/ 191650 w 5885602"/>
              <a:gd name="connsiteY0" fmla="*/ 850554 h 4218509"/>
              <a:gd name="connsiteX1" fmla="*/ 655884 w 5885602"/>
              <a:gd name="connsiteY1" fmla="*/ 344117 h 4218509"/>
              <a:gd name="connsiteX2" fmla="*/ 1246727 w 5885602"/>
              <a:gd name="connsiteY2" fmla="*/ 224542 h 4218509"/>
              <a:gd name="connsiteX3" fmla="*/ 3117730 w 5885602"/>
              <a:gd name="connsiteY3" fmla="*/ 456658 h 4218509"/>
              <a:gd name="connsiteX4" fmla="*/ 4559669 w 5885602"/>
              <a:gd name="connsiteY4" fmla="*/ 20560 h 4218509"/>
              <a:gd name="connsiteX5" fmla="*/ 5396697 w 5885602"/>
              <a:gd name="connsiteY5" fmla="*/ 203440 h 4218509"/>
              <a:gd name="connsiteX6" fmla="*/ 5882032 w 5885602"/>
              <a:gd name="connsiteY6" fmla="*/ 1335889 h 4218509"/>
              <a:gd name="connsiteX7" fmla="*/ 5628814 w 5885602"/>
              <a:gd name="connsiteY7" fmla="*/ 2869268 h 4218509"/>
              <a:gd name="connsiteX8" fmla="*/ 5860930 w 5885602"/>
              <a:gd name="connsiteY8" fmla="*/ 3460111 h 4218509"/>
              <a:gd name="connsiteX9" fmla="*/ 5579577 w 5885602"/>
              <a:gd name="connsiteY9" fmla="*/ 4121292 h 4218509"/>
              <a:gd name="connsiteX10" fmla="*/ 3701540 w 5885602"/>
              <a:gd name="connsiteY10" fmla="*/ 3854006 h 4218509"/>
              <a:gd name="connsiteX11" fmla="*/ 2270565 w 5885602"/>
              <a:gd name="connsiteY11" fmla="*/ 4060253 h 4218509"/>
              <a:gd name="connsiteX12" fmla="*/ 1026209 w 5885602"/>
              <a:gd name="connsiteY12" fmla="*/ 4204943 h 4218509"/>
              <a:gd name="connsiteX13" fmla="*/ 25941 w 5885602"/>
              <a:gd name="connsiteY13" fmla="*/ 3710946 h 4218509"/>
              <a:gd name="connsiteX14" fmla="*/ 339361 w 5885602"/>
              <a:gd name="connsiteY14" fmla="*/ 2707489 h 4218509"/>
              <a:gd name="connsiteX15" fmla="*/ 191650 w 5885602"/>
              <a:gd name="connsiteY15" fmla="*/ 850554 h 4218509"/>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90511"/>
              <a:gd name="connsiteY0" fmla="*/ 850554 h 4265852"/>
              <a:gd name="connsiteX1" fmla="*/ 655884 w 5890511"/>
              <a:gd name="connsiteY1" fmla="*/ 344117 h 4265852"/>
              <a:gd name="connsiteX2" fmla="*/ 1246727 w 5890511"/>
              <a:gd name="connsiteY2" fmla="*/ 224542 h 4265852"/>
              <a:gd name="connsiteX3" fmla="*/ 3117730 w 5890511"/>
              <a:gd name="connsiteY3" fmla="*/ 456658 h 4265852"/>
              <a:gd name="connsiteX4" fmla="*/ 4559669 w 5890511"/>
              <a:gd name="connsiteY4" fmla="*/ 20560 h 4265852"/>
              <a:gd name="connsiteX5" fmla="*/ 5396697 w 5890511"/>
              <a:gd name="connsiteY5" fmla="*/ 203440 h 4265852"/>
              <a:gd name="connsiteX6" fmla="*/ 5882032 w 5890511"/>
              <a:gd name="connsiteY6" fmla="*/ 1335889 h 4265852"/>
              <a:gd name="connsiteX7" fmla="*/ 5716528 w 5890511"/>
              <a:gd name="connsiteY7" fmla="*/ 2792768 h 4265852"/>
              <a:gd name="connsiteX8" fmla="*/ 5860930 w 5890511"/>
              <a:gd name="connsiteY8" fmla="*/ 3460111 h 4265852"/>
              <a:gd name="connsiteX9" fmla="*/ 5579577 w 5890511"/>
              <a:gd name="connsiteY9" fmla="*/ 4121292 h 4265852"/>
              <a:gd name="connsiteX10" fmla="*/ 3701540 w 5890511"/>
              <a:gd name="connsiteY10" fmla="*/ 3854006 h 4265852"/>
              <a:gd name="connsiteX11" fmla="*/ 2270565 w 5890511"/>
              <a:gd name="connsiteY11" fmla="*/ 4060253 h 4265852"/>
              <a:gd name="connsiteX12" fmla="*/ 1026209 w 5890511"/>
              <a:gd name="connsiteY12" fmla="*/ 4204943 h 4265852"/>
              <a:gd name="connsiteX13" fmla="*/ 25941 w 5890511"/>
              <a:gd name="connsiteY13" fmla="*/ 3710946 h 4265852"/>
              <a:gd name="connsiteX14" fmla="*/ 339361 w 5890511"/>
              <a:gd name="connsiteY14" fmla="*/ 2707489 h 4265852"/>
              <a:gd name="connsiteX15" fmla="*/ 191650 w 5890511"/>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283544 w 5898280"/>
              <a:gd name="connsiteY9" fmla="*/ 4132220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971218"/>
              <a:gd name="connsiteY0" fmla="*/ 850554 h 4262759"/>
              <a:gd name="connsiteX1" fmla="*/ 655884 w 5971218"/>
              <a:gd name="connsiteY1" fmla="*/ 344117 h 4262759"/>
              <a:gd name="connsiteX2" fmla="*/ 1246727 w 5971218"/>
              <a:gd name="connsiteY2" fmla="*/ 224542 h 4262759"/>
              <a:gd name="connsiteX3" fmla="*/ 3117730 w 5971218"/>
              <a:gd name="connsiteY3" fmla="*/ 456658 h 4262759"/>
              <a:gd name="connsiteX4" fmla="*/ 4559669 w 5971218"/>
              <a:gd name="connsiteY4" fmla="*/ 20560 h 4262759"/>
              <a:gd name="connsiteX5" fmla="*/ 5396697 w 5971218"/>
              <a:gd name="connsiteY5" fmla="*/ 203440 h 4262759"/>
              <a:gd name="connsiteX6" fmla="*/ 5882032 w 5971218"/>
              <a:gd name="connsiteY6" fmla="*/ 1335889 h 4262759"/>
              <a:gd name="connsiteX7" fmla="*/ 5716528 w 5971218"/>
              <a:gd name="connsiteY7" fmla="*/ 2792768 h 4262759"/>
              <a:gd name="connsiteX8" fmla="*/ 5860930 w 5971218"/>
              <a:gd name="connsiteY8" fmla="*/ 3460111 h 4262759"/>
              <a:gd name="connsiteX9" fmla="*/ 5283544 w 5971218"/>
              <a:gd name="connsiteY9" fmla="*/ 4132220 h 4262759"/>
              <a:gd name="connsiteX10" fmla="*/ 3602863 w 5971218"/>
              <a:gd name="connsiteY10" fmla="*/ 3996076 h 4262759"/>
              <a:gd name="connsiteX11" fmla="*/ 2270565 w 5971218"/>
              <a:gd name="connsiteY11" fmla="*/ 4060253 h 4262759"/>
              <a:gd name="connsiteX12" fmla="*/ 1026209 w 5971218"/>
              <a:gd name="connsiteY12" fmla="*/ 4204943 h 4262759"/>
              <a:gd name="connsiteX13" fmla="*/ 25941 w 5971218"/>
              <a:gd name="connsiteY13" fmla="*/ 3710946 h 4262759"/>
              <a:gd name="connsiteX14" fmla="*/ 339361 w 5971218"/>
              <a:gd name="connsiteY14" fmla="*/ 2707489 h 4262759"/>
              <a:gd name="connsiteX15" fmla="*/ 191650 w 5971218"/>
              <a:gd name="connsiteY15" fmla="*/ 850554 h 4262759"/>
              <a:gd name="connsiteX0" fmla="*/ 191650 w 5914766"/>
              <a:gd name="connsiteY0" fmla="*/ 850554 h 4262759"/>
              <a:gd name="connsiteX1" fmla="*/ 655884 w 5914766"/>
              <a:gd name="connsiteY1" fmla="*/ 344117 h 4262759"/>
              <a:gd name="connsiteX2" fmla="*/ 1246727 w 5914766"/>
              <a:gd name="connsiteY2" fmla="*/ 224542 h 4262759"/>
              <a:gd name="connsiteX3" fmla="*/ 3117730 w 5914766"/>
              <a:gd name="connsiteY3" fmla="*/ 456658 h 4262759"/>
              <a:gd name="connsiteX4" fmla="*/ 4559669 w 5914766"/>
              <a:gd name="connsiteY4" fmla="*/ 20560 h 4262759"/>
              <a:gd name="connsiteX5" fmla="*/ 5396697 w 5914766"/>
              <a:gd name="connsiteY5" fmla="*/ 203440 h 4262759"/>
              <a:gd name="connsiteX6" fmla="*/ 5882032 w 5914766"/>
              <a:gd name="connsiteY6" fmla="*/ 1335889 h 4262759"/>
              <a:gd name="connsiteX7" fmla="*/ 5782313 w 5914766"/>
              <a:gd name="connsiteY7" fmla="*/ 2388419 h 4262759"/>
              <a:gd name="connsiteX8" fmla="*/ 5860930 w 5914766"/>
              <a:gd name="connsiteY8" fmla="*/ 3460111 h 4262759"/>
              <a:gd name="connsiteX9" fmla="*/ 5283544 w 5914766"/>
              <a:gd name="connsiteY9" fmla="*/ 4132220 h 4262759"/>
              <a:gd name="connsiteX10" fmla="*/ 3602863 w 5914766"/>
              <a:gd name="connsiteY10" fmla="*/ 3996076 h 4262759"/>
              <a:gd name="connsiteX11" fmla="*/ 2270565 w 5914766"/>
              <a:gd name="connsiteY11" fmla="*/ 4060253 h 4262759"/>
              <a:gd name="connsiteX12" fmla="*/ 1026209 w 5914766"/>
              <a:gd name="connsiteY12" fmla="*/ 4204943 h 4262759"/>
              <a:gd name="connsiteX13" fmla="*/ 25941 w 5914766"/>
              <a:gd name="connsiteY13" fmla="*/ 3710946 h 4262759"/>
              <a:gd name="connsiteX14" fmla="*/ 339361 w 5914766"/>
              <a:gd name="connsiteY14" fmla="*/ 2707489 h 4262759"/>
              <a:gd name="connsiteX15" fmla="*/ 191650 w 5914766"/>
              <a:gd name="connsiteY15" fmla="*/ 850554 h 4262759"/>
              <a:gd name="connsiteX0" fmla="*/ 191650 w 5914766"/>
              <a:gd name="connsiteY0" fmla="*/ 869037 h 4281242"/>
              <a:gd name="connsiteX1" fmla="*/ 655884 w 5914766"/>
              <a:gd name="connsiteY1" fmla="*/ 362600 h 4281242"/>
              <a:gd name="connsiteX2" fmla="*/ 1246727 w 5914766"/>
              <a:gd name="connsiteY2" fmla="*/ 243025 h 4281242"/>
              <a:gd name="connsiteX3" fmla="*/ 3117730 w 5914766"/>
              <a:gd name="connsiteY3" fmla="*/ 475141 h 4281242"/>
              <a:gd name="connsiteX4" fmla="*/ 4559669 w 5914766"/>
              <a:gd name="connsiteY4" fmla="*/ 39043 h 4281242"/>
              <a:gd name="connsiteX5" fmla="*/ 5396697 w 5914766"/>
              <a:gd name="connsiteY5" fmla="*/ 221923 h 4281242"/>
              <a:gd name="connsiteX6" fmla="*/ 5882032 w 5914766"/>
              <a:gd name="connsiteY6" fmla="*/ 1354372 h 4281242"/>
              <a:gd name="connsiteX7" fmla="*/ 5782313 w 5914766"/>
              <a:gd name="connsiteY7" fmla="*/ 2406902 h 4281242"/>
              <a:gd name="connsiteX8" fmla="*/ 5860930 w 5914766"/>
              <a:gd name="connsiteY8" fmla="*/ 3478594 h 4281242"/>
              <a:gd name="connsiteX9" fmla="*/ 5283544 w 5914766"/>
              <a:gd name="connsiteY9" fmla="*/ 4150703 h 4281242"/>
              <a:gd name="connsiteX10" fmla="*/ 3602863 w 5914766"/>
              <a:gd name="connsiteY10" fmla="*/ 4014559 h 4281242"/>
              <a:gd name="connsiteX11" fmla="*/ 2270565 w 5914766"/>
              <a:gd name="connsiteY11" fmla="*/ 4078736 h 4281242"/>
              <a:gd name="connsiteX12" fmla="*/ 1026209 w 5914766"/>
              <a:gd name="connsiteY12" fmla="*/ 4223426 h 4281242"/>
              <a:gd name="connsiteX13" fmla="*/ 25941 w 5914766"/>
              <a:gd name="connsiteY13" fmla="*/ 3729429 h 4281242"/>
              <a:gd name="connsiteX14" fmla="*/ 339361 w 5914766"/>
              <a:gd name="connsiteY14" fmla="*/ 2725972 h 4281242"/>
              <a:gd name="connsiteX15" fmla="*/ 191650 w 5914766"/>
              <a:gd name="connsiteY15" fmla="*/ 869037 h 4281242"/>
              <a:gd name="connsiteX0" fmla="*/ 191650 w 5920451"/>
              <a:gd name="connsiteY0" fmla="*/ 834528 h 4246733"/>
              <a:gd name="connsiteX1" fmla="*/ 655884 w 5920451"/>
              <a:gd name="connsiteY1" fmla="*/ 328091 h 4246733"/>
              <a:gd name="connsiteX2" fmla="*/ 1246727 w 5920451"/>
              <a:gd name="connsiteY2" fmla="*/ 208516 h 4246733"/>
              <a:gd name="connsiteX3" fmla="*/ 3117730 w 5920451"/>
              <a:gd name="connsiteY3" fmla="*/ 440632 h 4246733"/>
              <a:gd name="connsiteX4" fmla="*/ 4559669 w 5920451"/>
              <a:gd name="connsiteY4" fmla="*/ 4534 h 4246733"/>
              <a:gd name="connsiteX5" fmla="*/ 5319948 w 5920451"/>
              <a:gd name="connsiteY5" fmla="*/ 318554 h 4246733"/>
              <a:gd name="connsiteX6" fmla="*/ 5882032 w 5920451"/>
              <a:gd name="connsiteY6" fmla="*/ 1319863 h 4246733"/>
              <a:gd name="connsiteX7" fmla="*/ 5782313 w 5920451"/>
              <a:gd name="connsiteY7" fmla="*/ 2372393 h 4246733"/>
              <a:gd name="connsiteX8" fmla="*/ 5860930 w 5920451"/>
              <a:gd name="connsiteY8" fmla="*/ 3444085 h 4246733"/>
              <a:gd name="connsiteX9" fmla="*/ 5283544 w 5920451"/>
              <a:gd name="connsiteY9" fmla="*/ 4116194 h 4246733"/>
              <a:gd name="connsiteX10" fmla="*/ 3602863 w 5920451"/>
              <a:gd name="connsiteY10" fmla="*/ 3980050 h 4246733"/>
              <a:gd name="connsiteX11" fmla="*/ 2270565 w 5920451"/>
              <a:gd name="connsiteY11" fmla="*/ 4044227 h 4246733"/>
              <a:gd name="connsiteX12" fmla="*/ 1026209 w 5920451"/>
              <a:gd name="connsiteY12" fmla="*/ 4188917 h 4246733"/>
              <a:gd name="connsiteX13" fmla="*/ 25941 w 5920451"/>
              <a:gd name="connsiteY13" fmla="*/ 3694920 h 4246733"/>
              <a:gd name="connsiteX14" fmla="*/ 339361 w 5920451"/>
              <a:gd name="connsiteY14" fmla="*/ 2691463 h 4246733"/>
              <a:gd name="connsiteX15" fmla="*/ 191650 w 5920451"/>
              <a:gd name="connsiteY15" fmla="*/ 834528 h 4246733"/>
              <a:gd name="connsiteX0" fmla="*/ 191650 w 5920451"/>
              <a:gd name="connsiteY0" fmla="*/ 833253 h 4245458"/>
              <a:gd name="connsiteX1" fmla="*/ 655884 w 5920451"/>
              <a:gd name="connsiteY1" fmla="*/ 326816 h 4245458"/>
              <a:gd name="connsiteX2" fmla="*/ 1246727 w 5920451"/>
              <a:gd name="connsiteY2" fmla="*/ 207241 h 4245458"/>
              <a:gd name="connsiteX3" fmla="*/ 3117730 w 5920451"/>
              <a:gd name="connsiteY3" fmla="*/ 439357 h 4245458"/>
              <a:gd name="connsiteX4" fmla="*/ 4559669 w 5920451"/>
              <a:gd name="connsiteY4" fmla="*/ 3259 h 4245458"/>
              <a:gd name="connsiteX5" fmla="*/ 5319948 w 5920451"/>
              <a:gd name="connsiteY5" fmla="*/ 317279 h 4245458"/>
              <a:gd name="connsiteX6" fmla="*/ 5882032 w 5920451"/>
              <a:gd name="connsiteY6" fmla="*/ 1318588 h 4245458"/>
              <a:gd name="connsiteX7" fmla="*/ 5782313 w 5920451"/>
              <a:gd name="connsiteY7" fmla="*/ 2371118 h 4245458"/>
              <a:gd name="connsiteX8" fmla="*/ 5860930 w 5920451"/>
              <a:gd name="connsiteY8" fmla="*/ 3442810 h 4245458"/>
              <a:gd name="connsiteX9" fmla="*/ 5283544 w 5920451"/>
              <a:gd name="connsiteY9" fmla="*/ 4114919 h 4245458"/>
              <a:gd name="connsiteX10" fmla="*/ 3602863 w 5920451"/>
              <a:gd name="connsiteY10" fmla="*/ 3978775 h 4245458"/>
              <a:gd name="connsiteX11" fmla="*/ 2270565 w 5920451"/>
              <a:gd name="connsiteY11" fmla="*/ 4042952 h 4245458"/>
              <a:gd name="connsiteX12" fmla="*/ 1026209 w 5920451"/>
              <a:gd name="connsiteY12" fmla="*/ 4187642 h 4245458"/>
              <a:gd name="connsiteX13" fmla="*/ 25941 w 5920451"/>
              <a:gd name="connsiteY13" fmla="*/ 3693645 h 4245458"/>
              <a:gd name="connsiteX14" fmla="*/ 339361 w 5920451"/>
              <a:gd name="connsiteY14" fmla="*/ 2690188 h 4245458"/>
              <a:gd name="connsiteX15" fmla="*/ 191650 w 5920451"/>
              <a:gd name="connsiteY15" fmla="*/ 833253 h 4245458"/>
              <a:gd name="connsiteX0" fmla="*/ 191650 w 5920451"/>
              <a:gd name="connsiteY0" fmla="*/ 768141 h 4180346"/>
              <a:gd name="connsiteX1" fmla="*/ 655884 w 5920451"/>
              <a:gd name="connsiteY1" fmla="*/ 261704 h 4180346"/>
              <a:gd name="connsiteX2" fmla="*/ 1246727 w 5920451"/>
              <a:gd name="connsiteY2" fmla="*/ 142129 h 4180346"/>
              <a:gd name="connsiteX3" fmla="*/ 3117730 w 5920451"/>
              <a:gd name="connsiteY3" fmla="*/ 374245 h 4180346"/>
              <a:gd name="connsiteX4" fmla="*/ 4241707 w 5920451"/>
              <a:gd name="connsiteY4" fmla="*/ 3717 h 4180346"/>
              <a:gd name="connsiteX5" fmla="*/ 5319948 w 5920451"/>
              <a:gd name="connsiteY5" fmla="*/ 252167 h 4180346"/>
              <a:gd name="connsiteX6" fmla="*/ 5882032 w 5920451"/>
              <a:gd name="connsiteY6" fmla="*/ 1253476 h 4180346"/>
              <a:gd name="connsiteX7" fmla="*/ 5782313 w 5920451"/>
              <a:gd name="connsiteY7" fmla="*/ 2306006 h 4180346"/>
              <a:gd name="connsiteX8" fmla="*/ 5860930 w 5920451"/>
              <a:gd name="connsiteY8" fmla="*/ 3377698 h 4180346"/>
              <a:gd name="connsiteX9" fmla="*/ 5283544 w 5920451"/>
              <a:gd name="connsiteY9" fmla="*/ 4049807 h 4180346"/>
              <a:gd name="connsiteX10" fmla="*/ 3602863 w 5920451"/>
              <a:gd name="connsiteY10" fmla="*/ 3913663 h 4180346"/>
              <a:gd name="connsiteX11" fmla="*/ 2270565 w 5920451"/>
              <a:gd name="connsiteY11" fmla="*/ 3977840 h 4180346"/>
              <a:gd name="connsiteX12" fmla="*/ 1026209 w 5920451"/>
              <a:gd name="connsiteY12" fmla="*/ 4122530 h 4180346"/>
              <a:gd name="connsiteX13" fmla="*/ 25941 w 5920451"/>
              <a:gd name="connsiteY13" fmla="*/ 3628533 h 4180346"/>
              <a:gd name="connsiteX14" fmla="*/ 339361 w 5920451"/>
              <a:gd name="connsiteY14" fmla="*/ 2625076 h 4180346"/>
              <a:gd name="connsiteX15" fmla="*/ 191650 w 5920451"/>
              <a:gd name="connsiteY15" fmla="*/ 768141 h 4180346"/>
              <a:gd name="connsiteX0" fmla="*/ 191650 w 5920451"/>
              <a:gd name="connsiteY0" fmla="*/ 764500 h 4176705"/>
              <a:gd name="connsiteX1" fmla="*/ 655884 w 5920451"/>
              <a:gd name="connsiteY1" fmla="*/ 258063 h 4176705"/>
              <a:gd name="connsiteX2" fmla="*/ 1246727 w 5920451"/>
              <a:gd name="connsiteY2" fmla="*/ 138488 h 4176705"/>
              <a:gd name="connsiteX3" fmla="*/ 2810733 w 5920451"/>
              <a:gd name="connsiteY3" fmla="*/ 261320 h 4176705"/>
              <a:gd name="connsiteX4" fmla="*/ 4241707 w 5920451"/>
              <a:gd name="connsiteY4" fmla="*/ 76 h 4176705"/>
              <a:gd name="connsiteX5" fmla="*/ 5319948 w 5920451"/>
              <a:gd name="connsiteY5" fmla="*/ 248526 h 4176705"/>
              <a:gd name="connsiteX6" fmla="*/ 5882032 w 5920451"/>
              <a:gd name="connsiteY6" fmla="*/ 1249835 h 4176705"/>
              <a:gd name="connsiteX7" fmla="*/ 5782313 w 5920451"/>
              <a:gd name="connsiteY7" fmla="*/ 2302365 h 4176705"/>
              <a:gd name="connsiteX8" fmla="*/ 5860930 w 5920451"/>
              <a:gd name="connsiteY8" fmla="*/ 3374057 h 4176705"/>
              <a:gd name="connsiteX9" fmla="*/ 5283544 w 5920451"/>
              <a:gd name="connsiteY9" fmla="*/ 4046166 h 4176705"/>
              <a:gd name="connsiteX10" fmla="*/ 3602863 w 5920451"/>
              <a:gd name="connsiteY10" fmla="*/ 3910022 h 4176705"/>
              <a:gd name="connsiteX11" fmla="*/ 2270565 w 5920451"/>
              <a:gd name="connsiteY11" fmla="*/ 3974199 h 4176705"/>
              <a:gd name="connsiteX12" fmla="*/ 1026209 w 5920451"/>
              <a:gd name="connsiteY12" fmla="*/ 4118889 h 4176705"/>
              <a:gd name="connsiteX13" fmla="*/ 25941 w 5920451"/>
              <a:gd name="connsiteY13" fmla="*/ 3624892 h 4176705"/>
              <a:gd name="connsiteX14" fmla="*/ 339361 w 5920451"/>
              <a:gd name="connsiteY14" fmla="*/ 2621435 h 4176705"/>
              <a:gd name="connsiteX15" fmla="*/ 191650 w 5920451"/>
              <a:gd name="connsiteY15" fmla="*/ 764500 h 4176705"/>
              <a:gd name="connsiteX0" fmla="*/ 191650 w 5920451"/>
              <a:gd name="connsiteY0" fmla="*/ 780429 h 4192634"/>
              <a:gd name="connsiteX1" fmla="*/ 655884 w 5920451"/>
              <a:gd name="connsiteY1" fmla="*/ 273992 h 4192634"/>
              <a:gd name="connsiteX2" fmla="*/ 1246727 w 5920451"/>
              <a:gd name="connsiteY2" fmla="*/ 154417 h 4192634"/>
              <a:gd name="connsiteX3" fmla="*/ 2810733 w 5920451"/>
              <a:gd name="connsiteY3" fmla="*/ 277249 h 4192634"/>
              <a:gd name="connsiteX4" fmla="*/ 4241707 w 5920451"/>
              <a:gd name="connsiteY4" fmla="*/ 16005 h 4192634"/>
              <a:gd name="connsiteX5" fmla="*/ 5319948 w 5920451"/>
              <a:gd name="connsiteY5" fmla="*/ 264455 h 4192634"/>
              <a:gd name="connsiteX6" fmla="*/ 5882032 w 5920451"/>
              <a:gd name="connsiteY6" fmla="*/ 1265764 h 4192634"/>
              <a:gd name="connsiteX7" fmla="*/ 5782313 w 5920451"/>
              <a:gd name="connsiteY7" fmla="*/ 2318294 h 4192634"/>
              <a:gd name="connsiteX8" fmla="*/ 5860930 w 5920451"/>
              <a:gd name="connsiteY8" fmla="*/ 3389986 h 4192634"/>
              <a:gd name="connsiteX9" fmla="*/ 5283544 w 5920451"/>
              <a:gd name="connsiteY9" fmla="*/ 4062095 h 4192634"/>
              <a:gd name="connsiteX10" fmla="*/ 3602863 w 5920451"/>
              <a:gd name="connsiteY10" fmla="*/ 3925951 h 4192634"/>
              <a:gd name="connsiteX11" fmla="*/ 2270565 w 5920451"/>
              <a:gd name="connsiteY11" fmla="*/ 3990128 h 4192634"/>
              <a:gd name="connsiteX12" fmla="*/ 1026209 w 5920451"/>
              <a:gd name="connsiteY12" fmla="*/ 4134818 h 4192634"/>
              <a:gd name="connsiteX13" fmla="*/ 25941 w 5920451"/>
              <a:gd name="connsiteY13" fmla="*/ 3640821 h 4192634"/>
              <a:gd name="connsiteX14" fmla="*/ 339361 w 5920451"/>
              <a:gd name="connsiteY14" fmla="*/ 2637364 h 4192634"/>
              <a:gd name="connsiteX15" fmla="*/ 191650 w 5920451"/>
              <a:gd name="connsiteY15" fmla="*/ 780429 h 4192634"/>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425636 w 5920451"/>
              <a:gd name="connsiteY1" fmla="*/ 193581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48019 w 5919354"/>
              <a:gd name="connsiteY0" fmla="*/ 1049725 h 4287077"/>
              <a:gd name="connsiteX1" fmla="*/ 424539 w 5919354"/>
              <a:gd name="connsiteY1" fmla="*/ 193581 h 4287077"/>
              <a:gd name="connsiteX2" fmla="*/ 1245630 w 5919354"/>
              <a:gd name="connsiteY2" fmla="*/ 248860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49725 h 4287077"/>
              <a:gd name="connsiteX1" fmla="*/ 424539 w 5919354"/>
              <a:gd name="connsiteY1" fmla="*/ 193581 h 4287077"/>
              <a:gd name="connsiteX2" fmla="*/ 1377201 w 5919354"/>
              <a:gd name="connsiteY2" fmla="*/ 106792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087112 w 5919354"/>
              <a:gd name="connsiteY4" fmla="*/ 273841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9354" h="4308402">
                <a:moveTo>
                  <a:pt x="48019" y="1071050"/>
                </a:moveTo>
                <a:cubicBezTo>
                  <a:pt x="62398" y="648012"/>
                  <a:pt x="203009" y="372061"/>
                  <a:pt x="424539" y="214906"/>
                </a:cubicBezTo>
                <a:cubicBezTo>
                  <a:pt x="646069" y="57751"/>
                  <a:pt x="891971" y="-131063"/>
                  <a:pt x="1377201" y="128117"/>
                </a:cubicBezTo>
                <a:cubicBezTo>
                  <a:pt x="1862431" y="387297"/>
                  <a:pt x="2357984" y="368730"/>
                  <a:pt x="2809636" y="393017"/>
                </a:cubicBezTo>
                <a:cubicBezTo>
                  <a:pt x="3261288" y="417304"/>
                  <a:pt x="3625053" y="330615"/>
                  <a:pt x="4087112" y="273841"/>
                </a:cubicBezTo>
                <a:cubicBezTo>
                  <a:pt x="4549171" y="217067"/>
                  <a:pt x="5019881" y="195608"/>
                  <a:pt x="5318851" y="380223"/>
                </a:cubicBezTo>
                <a:cubicBezTo>
                  <a:pt x="5617821" y="564838"/>
                  <a:pt x="5803874" y="1039226"/>
                  <a:pt x="5880935" y="1381532"/>
                </a:cubicBezTo>
                <a:cubicBezTo>
                  <a:pt x="5957996" y="1723839"/>
                  <a:pt x="5916304" y="2036312"/>
                  <a:pt x="5781216" y="2434062"/>
                </a:cubicBezTo>
                <a:cubicBezTo>
                  <a:pt x="5646128" y="2831812"/>
                  <a:pt x="5942961" y="3215121"/>
                  <a:pt x="5859833" y="3505754"/>
                </a:cubicBezTo>
                <a:cubicBezTo>
                  <a:pt x="5776705" y="3796387"/>
                  <a:pt x="5603969" y="3957395"/>
                  <a:pt x="5282447" y="4177863"/>
                </a:cubicBezTo>
                <a:cubicBezTo>
                  <a:pt x="4960925" y="4398331"/>
                  <a:pt x="4103929" y="4053713"/>
                  <a:pt x="3601766" y="4041719"/>
                </a:cubicBezTo>
                <a:cubicBezTo>
                  <a:pt x="3099603" y="4029725"/>
                  <a:pt x="2698910" y="4071085"/>
                  <a:pt x="2269468" y="4105896"/>
                </a:cubicBezTo>
                <a:cubicBezTo>
                  <a:pt x="1840026" y="4140707"/>
                  <a:pt x="1454036" y="4429016"/>
                  <a:pt x="1025112" y="4250586"/>
                </a:cubicBezTo>
                <a:cubicBezTo>
                  <a:pt x="596188" y="4072156"/>
                  <a:pt x="80842" y="4151877"/>
                  <a:pt x="24844" y="3756589"/>
                </a:cubicBezTo>
                <a:cubicBezTo>
                  <a:pt x="-107904" y="3164591"/>
                  <a:pt x="334402" y="3200722"/>
                  <a:pt x="338264" y="2753132"/>
                </a:cubicBezTo>
                <a:cubicBezTo>
                  <a:pt x="342126" y="2305542"/>
                  <a:pt x="33640" y="1494088"/>
                  <a:pt x="48019" y="1071050"/>
                </a:cubicBezTo>
                <a:close/>
              </a:path>
            </a:pathLst>
          </a:custGeom>
          <a:blipFill>
            <a:blip r:embed="rId4" cstate="print">
              <a:extLst>
                <a:ext uri="{28A0092B-C50C-407E-A947-70E740481C1C}">
                  <a14:useLocalDpi xmlns:a14="http://schemas.microsoft.com/office/drawing/2010/main" val="0"/>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a:extLst>
              <a:ext uri="{FF2B5EF4-FFF2-40B4-BE49-F238E27FC236}">
                <a16:creationId xmlns:a16="http://schemas.microsoft.com/office/drawing/2014/main" id="{EB9ED18D-FFE7-4F00-D2A4-59B3D8509732}"/>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sp>
        <p:nvSpPr>
          <p:cNvPr id="7" name="Rounded Rectangle 6">
            <a:extLst>
              <a:ext uri="{FF2B5EF4-FFF2-40B4-BE49-F238E27FC236}">
                <a16:creationId xmlns:a16="http://schemas.microsoft.com/office/drawing/2014/main" id="{624BB762-02BE-C967-19C3-0060372E3226}"/>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mum</a:t>
            </a:r>
          </a:p>
        </p:txBody>
      </p:sp>
      <p:sp>
        <p:nvSpPr>
          <p:cNvPr id="14" name="Rounded Rectangle 13">
            <a:extLst>
              <a:ext uri="{FF2B5EF4-FFF2-40B4-BE49-F238E27FC236}">
                <a16:creationId xmlns:a16="http://schemas.microsoft.com/office/drawing/2014/main" id="{6FB7EA4F-4DC4-1F92-61DE-F345ED0BDDF0}"/>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sp>
        <p:nvSpPr>
          <p:cNvPr id="4" name="Right Arrow 3">
            <a:extLst>
              <a:ext uri="{FF2B5EF4-FFF2-40B4-BE49-F238E27FC236}">
                <a16:creationId xmlns:a16="http://schemas.microsoft.com/office/drawing/2014/main" id="{655DA942-B91D-AE9F-D9D4-FB1BB82F3317}"/>
              </a:ext>
            </a:extLst>
          </p:cNvPr>
          <p:cNvSpPr/>
          <p:nvPr/>
        </p:nvSpPr>
        <p:spPr>
          <a:xfrm rot="12539820">
            <a:off x="2689407" y="2908194"/>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um">
            <a:hlinkClick r:id="" action="ppaction://media"/>
            <a:extLst>
              <a:ext uri="{FF2B5EF4-FFF2-40B4-BE49-F238E27FC236}">
                <a16:creationId xmlns:a16="http://schemas.microsoft.com/office/drawing/2014/main" id="{4B44F71B-4DFB-A068-F93B-FA5831DC0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12" y="4763"/>
            <a:ext cx="812800" cy="812800"/>
          </a:xfrm>
          <a:prstGeom prst="rect">
            <a:avLst/>
          </a:prstGeom>
        </p:spPr>
      </p:pic>
      <p:pic>
        <p:nvPicPr>
          <p:cNvPr id="8" name="mum">
            <a:hlinkClick r:id="" action="ppaction://media"/>
            <a:extLst>
              <a:ext uri="{FF2B5EF4-FFF2-40B4-BE49-F238E27FC236}">
                <a16:creationId xmlns:a16="http://schemas.microsoft.com/office/drawing/2014/main" id="{42CE2D33-A70A-5C73-DBA2-1ADF570E04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12" y="842963"/>
            <a:ext cx="812800" cy="812800"/>
          </a:xfrm>
          <a:prstGeom prst="rect">
            <a:avLst/>
          </a:prstGeom>
        </p:spPr>
      </p:pic>
    </p:spTree>
    <p:extLst>
      <p:ext uri="{BB962C8B-B14F-4D97-AF65-F5344CB8AC3E}">
        <p14:creationId xmlns:p14="http://schemas.microsoft.com/office/powerpoint/2010/main" val="4267856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992" fill="hold"/>
                                        <p:tgtEl>
                                          <p:spTgt spid="6"/>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92" fill="hold"/>
                                        <p:tgtEl>
                                          <p:spTgt spid="8"/>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2A11-332E-7F7E-2593-D9480840797A}"/>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2BF7B685-6626-8B15-9918-24F52C70C70B}"/>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sp>
        <p:nvSpPr>
          <p:cNvPr id="7" name="Rounded Rectangle 6">
            <a:extLst>
              <a:ext uri="{FF2B5EF4-FFF2-40B4-BE49-F238E27FC236}">
                <a16:creationId xmlns:a16="http://schemas.microsoft.com/office/drawing/2014/main" id="{3952AEBD-5119-39F1-20C3-5AD064CA5735}"/>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dad</a:t>
            </a:r>
          </a:p>
        </p:txBody>
      </p:sp>
      <p:sp>
        <p:nvSpPr>
          <p:cNvPr id="14" name="Rounded Rectangle 13">
            <a:extLst>
              <a:ext uri="{FF2B5EF4-FFF2-40B4-BE49-F238E27FC236}">
                <a16:creationId xmlns:a16="http://schemas.microsoft.com/office/drawing/2014/main" id="{A2F65D4E-8AC4-26C2-2476-38003012CD7D}"/>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pic>
        <p:nvPicPr>
          <p:cNvPr id="3" name="Picture 2" descr="A cartoon of two people in a wheelchair&#10;&#10;AI-generated content may be incorrect.">
            <a:extLst>
              <a:ext uri="{FF2B5EF4-FFF2-40B4-BE49-F238E27FC236}">
                <a16:creationId xmlns:a16="http://schemas.microsoft.com/office/drawing/2014/main" id="{1B1DCD7B-CDEE-D013-90FF-5C6CABBB8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33" y="1303607"/>
            <a:ext cx="4403845" cy="5090364"/>
          </a:xfrm>
          <a:prstGeom prst="rect">
            <a:avLst/>
          </a:prstGeom>
        </p:spPr>
      </p:pic>
      <p:sp>
        <p:nvSpPr>
          <p:cNvPr id="4" name="Right Arrow 3">
            <a:extLst>
              <a:ext uri="{FF2B5EF4-FFF2-40B4-BE49-F238E27FC236}">
                <a16:creationId xmlns:a16="http://schemas.microsoft.com/office/drawing/2014/main" id="{5FF21EEB-501B-04B6-7213-9E826F3BDE5F}"/>
              </a:ext>
            </a:extLst>
          </p:cNvPr>
          <p:cNvSpPr/>
          <p:nvPr/>
        </p:nvSpPr>
        <p:spPr>
          <a:xfrm rot="9465006">
            <a:off x="2033193" y="1444906"/>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ad">
            <a:hlinkClick r:id="" action="ppaction://media"/>
            <a:extLst>
              <a:ext uri="{FF2B5EF4-FFF2-40B4-BE49-F238E27FC236}">
                <a16:creationId xmlns:a16="http://schemas.microsoft.com/office/drawing/2014/main" id="{507D8048-1662-4BA4-9967-CC0531163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12" y="6350"/>
            <a:ext cx="812800" cy="812800"/>
          </a:xfrm>
          <a:prstGeom prst="rect">
            <a:avLst/>
          </a:prstGeom>
        </p:spPr>
      </p:pic>
      <p:pic>
        <p:nvPicPr>
          <p:cNvPr id="8" name="Dad">
            <a:hlinkClick r:id="" action="ppaction://media"/>
            <a:extLst>
              <a:ext uri="{FF2B5EF4-FFF2-40B4-BE49-F238E27FC236}">
                <a16:creationId xmlns:a16="http://schemas.microsoft.com/office/drawing/2014/main" id="{6DF9DF2D-C74A-5F78-E4A9-875851175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12" y="869950"/>
            <a:ext cx="812800" cy="812800"/>
          </a:xfrm>
          <a:prstGeom prst="rect">
            <a:avLst/>
          </a:prstGeom>
        </p:spPr>
      </p:pic>
    </p:spTree>
    <p:extLst>
      <p:ext uri="{BB962C8B-B14F-4D97-AF65-F5344CB8AC3E}">
        <p14:creationId xmlns:p14="http://schemas.microsoft.com/office/powerpoint/2010/main" val="333484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792" fill="hold"/>
                                        <p:tgtEl>
                                          <p:spTgt spid="6"/>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92" fill="hold"/>
                                        <p:tgtEl>
                                          <p:spTgt spid="8"/>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8D48C-C683-BFD2-F404-57988E70307F}"/>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0BCF4042-64F8-FEA9-DFD1-3F53AC240257}"/>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sister</a:t>
            </a:r>
          </a:p>
        </p:txBody>
      </p:sp>
      <p:sp>
        <p:nvSpPr>
          <p:cNvPr id="14" name="Rounded Rectangle 13">
            <a:extLst>
              <a:ext uri="{FF2B5EF4-FFF2-40B4-BE49-F238E27FC236}">
                <a16:creationId xmlns:a16="http://schemas.microsoft.com/office/drawing/2014/main" id="{78CE7F42-5D1F-9F0D-9C56-42BB1D596B4E}"/>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sp>
        <p:nvSpPr>
          <p:cNvPr id="21" name="Title">
            <a:extLst>
              <a:ext uri="{FF2B5EF4-FFF2-40B4-BE49-F238E27FC236}">
                <a16:creationId xmlns:a16="http://schemas.microsoft.com/office/drawing/2014/main" id="{CE9E503E-7F39-FDA9-0115-428DB32E1280}"/>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pic>
        <p:nvPicPr>
          <p:cNvPr id="3" name="Picture 2">
            <a:extLst>
              <a:ext uri="{FF2B5EF4-FFF2-40B4-BE49-F238E27FC236}">
                <a16:creationId xmlns:a16="http://schemas.microsoft.com/office/drawing/2014/main" id="{C5223BAA-EAAB-B338-BDBC-988790C150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26969" y="1549101"/>
            <a:ext cx="2489691" cy="4726536"/>
          </a:xfrm>
          <a:prstGeom prst="rect">
            <a:avLst/>
          </a:prstGeom>
        </p:spPr>
      </p:pic>
      <p:sp>
        <p:nvSpPr>
          <p:cNvPr id="4" name="Right Arrow 3">
            <a:extLst>
              <a:ext uri="{FF2B5EF4-FFF2-40B4-BE49-F238E27FC236}">
                <a16:creationId xmlns:a16="http://schemas.microsoft.com/office/drawing/2014/main" id="{C646EA38-0A38-FE4E-A46D-BA308C640987}"/>
              </a:ext>
            </a:extLst>
          </p:cNvPr>
          <p:cNvSpPr/>
          <p:nvPr/>
        </p:nvSpPr>
        <p:spPr>
          <a:xfrm rot="9978489">
            <a:off x="3270322" y="2011459"/>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ter">
            <a:hlinkClick r:id="" action="ppaction://media"/>
            <a:extLst>
              <a:ext uri="{FF2B5EF4-FFF2-40B4-BE49-F238E27FC236}">
                <a16:creationId xmlns:a16="http://schemas.microsoft.com/office/drawing/2014/main" id="{B682FCDB-7593-F938-AD4D-5BD7B8262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812" y="7938"/>
            <a:ext cx="812800" cy="812800"/>
          </a:xfrm>
          <a:prstGeom prst="rect">
            <a:avLst/>
          </a:prstGeom>
        </p:spPr>
      </p:pic>
      <p:pic>
        <p:nvPicPr>
          <p:cNvPr id="8" name="sister">
            <a:hlinkClick r:id="" action="ppaction://media"/>
            <a:extLst>
              <a:ext uri="{FF2B5EF4-FFF2-40B4-BE49-F238E27FC236}">
                <a16:creationId xmlns:a16="http://schemas.microsoft.com/office/drawing/2014/main" id="{1A075FEC-0FB5-348C-AB79-A0767ECC3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812" y="731838"/>
            <a:ext cx="812800" cy="812800"/>
          </a:xfrm>
          <a:prstGeom prst="rect">
            <a:avLst/>
          </a:prstGeom>
        </p:spPr>
      </p:pic>
    </p:spTree>
    <p:extLst>
      <p:ext uri="{BB962C8B-B14F-4D97-AF65-F5344CB8AC3E}">
        <p14:creationId xmlns:p14="http://schemas.microsoft.com/office/powerpoint/2010/main" val="1949902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906" fill="hold"/>
                                        <p:tgtEl>
                                          <p:spTgt spid="8"/>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06" fill="hold"/>
                                        <p:tgtEl>
                                          <p:spTgt spid="6"/>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7D97F-4459-7E19-49AE-91DBE8ACBF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4759B1-7A67-9874-D6BF-CA35056F16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4397" y="2259107"/>
            <a:ext cx="6250586" cy="3968538"/>
          </a:xfrm>
          <a:prstGeom prst="rect">
            <a:avLst/>
          </a:prstGeom>
        </p:spPr>
      </p:pic>
      <p:sp>
        <p:nvSpPr>
          <p:cNvPr id="7" name="Rounded Rectangle 6">
            <a:extLst>
              <a:ext uri="{FF2B5EF4-FFF2-40B4-BE49-F238E27FC236}">
                <a16:creationId xmlns:a16="http://schemas.microsoft.com/office/drawing/2014/main" id="{3A605195-A777-A19A-5BEA-CDFF86468A74}"/>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brother</a:t>
            </a:r>
          </a:p>
        </p:txBody>
      </p:sp>
      <p:sp>
        <p:nvSpPr>
          <p:cNvPr id="14" name="Rounded Rectangle 13">
            <a:extLst>
              <a:ext uri="{FF2B5EF4-FFF2-40B4-BE49-F238E27FC236}">
                <a16:creationId xmlns:a16="http://schemas.microsoft.com/office/drawing/2014/main" id="{BB99BA8D-D9FB-FD68-4A03-536D0BC19C64}"/>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sp>
        <p:nvSpPr>
          <p:cNvPr id="21" name="Title">
            <a:extLst>
              <a:ext uri="{FF2B5EF4-FFF2-40B4-BE49-F238E27FC236}">
                <a16:creationId xmlns:a16="http://schemas.microsoft.com/office/drawing/2014/main" id="{311FBC3D-2CA7-1ABA-F406-23D14F354AF8}"/>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sp>
        <p:nvSpPr>
          <p:cNvPr id="4" name="Right Arrow 3">
            <a:extLst>
              <a:ext uri="{FF2B5EF4-FFF2-40B4-BE49-F238E27FC236}">
                <a16:creationId xmlns:a16="http://schemas.microsoft.com/office/drawing/2014/main" id="{3F986DF3-C093-326B-570D-883F6E7BA967}"/>
              </a:ext>
            </a:extLst>
          </p:cNvPr>
          <p:cNvSpPr/>
          <p:nvPr/>
        </p:nvSpPr>
        <p:spPr>
          <a:xfrm rot="11658234">
            <a:off x="5615489" y="4173806"/>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rother">
            <a:hlinkClick r:id="" action="ppaction://media"/>
            <a:extLst>
              <a:ext uri="{FF2B5EF4-FFF2-40B4-BE49-F238E27FC236}">
                <a16:creationId xmlns:a16="http://schemas.microsoft.com/office/drawing/2014/main" id="{DA542E6D-B2D8-2E51-F05C-E8F1E3B083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200" y="4763"/>
            <a:ext cx="812800" cy="812800"/>
          </a:xfrm>
          <a:prstGeom prst="rect">
            <a:avLst/>
          </a:prstGeom>
        </p:spPr>
      </p:pic>
      <p:pic>
        <p:nvPicPr>
          <p:cNvPr id="8" name="Brother">
            <a:hlinkClick r:id="" action="ppaction://media"/>
            <a:extLst>
              <a:ext uri="{FF2B5EF4-FFF2-40B4-BE49-F238E27FC236}">
                <a16:creationId xmlns:a16="http://schemas.microsoft.com/office/drawing/2014/main" id="{1DEE6D10-C43E-CA58-5AAD-FD1837F91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200" y="754063"/>
            <a:ext cx="812800" cy="812800"/>
          </a:xfrm>
          <a:prstGeom prst="rect">
            <a:avLst/>
          </a:prstGeom>
        </p:spPr>
      </p:pic>
    </p:spTree>
    <p:extLst>
      <p:ext uri="{BB962C8B-B14F-4D97-AF65-F5344CB8AC3E}">
        <p14:creationId xmlns:p14="http://schemas.microsoft.com/office/powerpoint/2010/main" val="3981594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816" fill="hold"/>
                                        <p:tgtEl>
                                          <p:spTgt spid="6"/>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16" fill="hold"/>
                                        <p:tgtEl>
                                          <p:spTgt spid="8"/>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61F95-A4D3-DCC8-4889-EE3A93CB41DD}"/>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3B75BF4E-B594-59A0-A24C-1596E94A83C0}"/>
              </a:ext>
            </a:extLst>
          </p:cNvPr>
          <p:cNvSpPr/>
          <p:nvPr/>
        </p:nvSpPr>
        <p:spPr>
          <a:xfrm>
            <a:off x="582453" y="1832184"/>
            <a:ext cx="6094653" cy="4450532"/>
          </a:xfrm>
          <a:custGeom>
            <a:avLst/>
            <a:gdLst>
              <a:gd name="connsiteX0" fmla="*/ 199259 w 5893211"/>
              <a:gd name="connsiteY0" fmla="*/ 850554 h 4234810"/>
              <a:gd name="connsiteX1" fmla="*/ 663493 w 5893211"/>
              <a:gd name="connsiteY1" fmla="*/ 344117 h 4234810"/>
              <a:gd name="connsiteX2" fmla="*/ 1254336 w 5893211"/>
              <a:gd name="connsiteY2" fmla="*/ 224542 h 4234810"/>
              <a:gd name="connsiteX3" fmla="*/ 3125339 w 5893211"/>
              <a:gd name="connsiteY3" fmla="*/ 456658 h 4234810"/>
              <a:gd name="connsiteX4" fmla="*/ 4567278 w 5893211"/>
              <a:gd name="connsiteY4" fmla="*/ 20560 h 4234810"/>
              <a:gd name="connsiteX5" fmla="*/ 5404306 w 5893211"/>
              <a:gd name="connsiteY5" fmla="*/ 203440 h 4234810"/>
              <a:gd name="connsiteX6" fmla="*/ 5889641 w 5893211"/>
              <a:gd name="connsiteY6" fmla="*/ 1335889 h 4234810"/>
              <a:gd name="connsiteX7" fmla="*/ 5636423 w 5893211"/>
              <a:gd name="connsiteY7" fmla="*/ 2869268 h 4234810"/>
              <a:gd name="connsiteX8" fmla="*/ 5868539 w 5893211"/>
              <a:gd name="connsiteY8" fmla="*/ 3460111 h 4234810"/>
              <a:gd name="connsiteX9" fmla="*/ 5587186 w 5893211"/>
              <a:gd name="connsiteY9" fmla="*/ 4121292 h 4234810"/>
              <a:gd name="connsiteX10" fmla="*/ 3709149 w 5893211"/>
              <a:gd name="connsiteY10" fmla="*/ 3854006 h 4234810"/>
              <a:gd name="connsiteX11" fmla="*/ 2267210 w 5893211"/>
              <a:gd name="connsiteY11" fmla="*/ 3994683 h 4234810"/>
              <a:gd name="connsiteX12" fmla="*/ 1472386 w 5893211"/>
              <a:gd name="connsiteY12" fmla="*/ 4226800 h 4234810"/>
              <a:gd name="connsiteX13" fmla="*/ 44515 w 5893211"/>
              <a:gd name="connsiteY13" fmla="*/ 3678160 h 4234810"/>
              <a:gd name="connsiteX14" fmla="*/ 346970 w 5893211"/>
              <a:gd name="connsiteY14" fmla="*/ 2707489 h 4234810"/>
              <a:gd name="connsiteX15" fmla="*/ 199259 w 5893211"/>
              <a:gd name="connsiteY15" fmla="*/ 850554 h 4234810"/>
              <a:gd name="connsiteX0" fmla="*/ 209545 w 5903497"/>
              <a:gd name="connsiteY0" fmla="*/ 850554 h 4233476"/>
              <a:gd name="connsiteX1" fmla="*/ 673779 w 5903497"/>
              <a:gd name="connsiteY1" fmla="*/ 344117 h 4233476"/>
              <a:gd name="connsiteX2" fmla="*/ 1264622 w 5903497"/>
              <a:gd name="connsiteY2" fmla="*/ 224542 h 4233476"/>
              <a:gd name="connsiteX3" fmla="*/ 3135625 w 5903497"/>
              <a:gd name="connsiteY3" fmla="*/ 456658 h 4233476"/>
              <a:gd name="connsiteX4" fmla="*/ 4577564 w 5903497"/>
              <a:gd name="connsiteY4" fmla="*/ 20560 h 4233476"/>
              <a:gd name="connsiteX5" fmla="*/ 5414592 w 5903497"/>
              <a:gd name="connsiteY5" fmla="*/ 203440 h 4233476"/>
              <a:gd name="connsiteX6" fmla="*/ 5899927 w 5903497"/>
              <a:gd name="connsiteY6" fmla="*/ 1335889 h 4233476"/>
              <a:gd name="connsiteX7" fmla="*/ 5646709 w 5903497"/>
              <a:gd name="connsiteY7" fmla="*/ 2869268 h 4233476"/>
              <a:gd name="connsiteX8" fmla="*/ 5878825 w 5903497"/>
              <a:gd name="connsiteY8" fmla="*/ 3460111 h 4233476"/>
              <a:gd name="connsiteX9" fmla="*/ 5597472 w 5903497"/>
              <a:gd name="connsiteY9" fmla="*/ 4121292 h 4233476"/>
              <a:gd name="connsiteX10" fmla="*/ 3719435 w 5903497"/>
              <a:gd name="connsiteY10" fmla="*/ 3854006 h 4233476"/>
              <a:gd name="connsiteX11" fmla="*/ 2277496 w 5903497"/>
              <a:gd name="connsiteY11" fmla="*/ 3994683 h 4233476"/>
              <a:gd name="connsiteX12" fmla="*/ 1482672 w 5903497"/>
              <a:gd name="connsiteY12" fmla="*/ 4226800 h 4233476"/>
              <a:gd name="connsiteX13" fmla="*/ 43836 w 5903497"/>
              <a:gd name="connsiteY13" fmla="*/ 3710946 h 4233476"/>
              <a:gd name="connsiteX14" fmla="*/ 357256 w 5903497"/>
              <a:gd name="connsiteY14" fmla="*/ 2707489 h 4233476"/>
              <a:gd name="connsiteX15" fmla="*/ 209545 w 5903497"/>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46477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3476"/>
              <a:gd name="connsiteX1" fmla="*/ 655884 w 5885602"/>
              <a:gd name="connsiteY1" fmla="*/ 344117 h 4233476"/>
              <a:gd name="connsiteX2" fmla="*/ 1246727 w 5885602"/>
              <a:gd name="connsiteY2" fmla="*/ 224542 h 4233476"/>
              <a:gd name="connsiteX3" fmla="*/ 3117730 w 5885602"/>
              <a:gd name="connsiteY3" fmla="*/ 456658 h 4233476"/>
              <a:gd name="connsiteX4" fmla="*/ 4559669 w 5885602"/>
              <a:gd name="connsiteY4" fmla="*/ 20560 h 4233476"/>
              <a:gd name="connsiteX5" fmla="*/ 5396697 w 5885602"/>
              <a:gd name="connsiteY5" fmla="*/ 203440 h 4233476"/>
              <a:gd name="connsiteX6" fmla="*/ 5882032 w 5885602"/>
              <a:gd name="connsiteY6" fmla="*/ 1335889 h 4233476"/>
              <a:gd name="connsiteX7" fmla="*/ 5628814 w 5885602"/>
              <a:gd name="connsiteY7" fmla="*/ 2869268 h 4233476"/>
              <a:gd name="connsiteX8" fmla="*/ 5860930 w 5885602"/>
              <a:gd name="connsiteY8" fmla="*/ 3460111 h 4233476"/>
              <a:gd name="connsiteX9" fmla="*/ 5579577 w 5885602"/>
              <a:gd name="connsiteY9" fmla="*/ 4121292 h 4233476"/>
              <a:gd name="connsiteX10" fmla="*/ 3701540 w 5885602"/>
              <a:gd name="connsiteY10" fmla="*/ 3854006 h 4233476"/>
              <a:gd name="connsiteX11" fmla="*/ 2259601 w 5885602"/>
              <a:gd name="connsiteY11" fmla="*/ 3994683 h 4233476"/>
              <a:gd name="connsiteX12" fmla="*/ 1256457 w 5885602"/>
              <a:gd name="connsiteY12" fmla="*/ 4226800 h 4233476"/>
              <a:gd name="connsiteX13" fmla="*/ 25941 w 5885602"/>
              <a:gd name="connsiteY13" fmla="*/ 3710946 h 4233476"/>
              <a:gd name="connsiteX14" fmla="*/ 339361 w 5885602"/>
              <a:gd name="connsiteY14" fmla="*/ 2707489 h 4233476"/>
              <a:gd name="connsiteX15" fmla="*/ 191650 w 5885602"/>
              <a:gd name="connsiteY15" fmla="*/ 850554 h 4233476"/>
              <a:gd name="connsiteX0" fmla="*/ 191650 w 5885602"/>
              <a:gd name="connsiteY0" fmla="*/ 850554 h 4239178"/>
              <a:gd name="connsiteX1" fmla="*/ 655884 w 5885602"/>
              <a:gd name="connsiteY1" fmla="*/ 344117 h 4239178"/>
              <a:gd name="connsiteX2" fmla="*/ 1246727 w 5885602"/>
              <a:gd name="connsiteY2" fmla="*/ 224542 h 4239178"/>
              <a:gd name="connsiteX3" fmla="*/ 3117730 w 5885602"/>
              <a:gd name="connsiteY3" fmla="*/ 456658 h 4239178"/>
              <a:gd name="connsiteX4" fmla="*/ 4559669 w 5885602"/>
              <a:gd name="connsiteY4" fmla="*/ 20560 h 4239178"/>
              <a:gd name="connsiteX5" fmla="*/ 5396697 w 5885602"/>
              <a:gd name="connsiteY5" fmla="*/ 203440 h 4239178"/>
              <a:gd name="connsiteX6" fmla="*/ 5882032 w 5885602"/>
              <a:gd name="connsiteY6" fmla="*/ 1335889 h 4239178"/>
              <a:gd name="connsiteX7" fmla="*/ 5628814 w 5885602"/>
              <a:gd name="connsiteY7" fmla="*/ 2869268 h 4239178"/>
              <a:gd name="connsiteX8" fmla="*/ 5860930 w 5885602"/>
              <a:gd name="connsiteY8" fmla="*/ 3460111 h 4239178"/>
              <a:gd name="connsiteX9" fmla="*/ 5579577 w 5885602"/>
              <a:gd name="connsiteY9" fmla="*/ 4121292 h 4239178"/>
              <a:gd name="connsiteX10" fmla="*/ 3701540 w 5885602"/>
              <a:gd name="connsiteY10" fmla="*/ 3854006 h 4239178"/>
              <a:gd name="connsiteX11" fmla="*/ 2270565 w 5885602"/>
              <a:gd name="connsiteY11" fmla="*/ 4060253 h 4239178"/>
              <a:gd name="connsiteX12" fmla="*/ 1256457 w 5885602"/>
              <a:gd name="connsiteY12" fmla="*/ 4226800 h 4239178"/>
              <a:gd name="connsiteX13" fmla="*/ 25941 w 5885602"/>
              <a:gd name="connsiteY13" fmla="*/ 3710946 h 4239178"/>
              <a:gd name="connsiteX14" fmla="*/ 339361 w 5885602"/>
              <a:gd name="connsiteY14" fmla="*/ 2707489 h 4239178"/>
              <a:gd name="connsiteX15" fmla="*/ 191650 w 5885602"/>
              <a:gd name="connsiteY15" fmla="*/ 850554 h 4239178"/>
              <a:gd name="connsiteX0" fmla="*/ 191650 w 5885602"/>
              <a:gd name="connsiteY0" fmla="*/ 850554 h 4235015"/>
              <a:gd name="connsiteX1" fmla="*/ 655884 w 5885602"/>
              <a:gd name="connsiteY1" fmla="*/ 344117 h 4235015"/>
              <a:gd name="connsiteX2" fmla="*/ 1246727 w 5885602"/>
              <a:gd name="connsiteY2" fmla="*/ 224542 h 4235015"/>
              <a:gd name="connsiteX3" fmla="*/ 3117730 w 5885602"/>
              <a:gd name="connsiteY3" fmla="*/ 456658 h 4235015"/>
              <a:gd name="connsiteX4" fmla="*/ 4559669 w 5885602"/>
              <a:gd name="connsiteY4" fmla="*/ 20560 h 4235015"/>
              <a:gd name="connsiteX5" fmla="*/ 5396697 w 5885602"/>
              <a:gd name="connsiteY5" fmla="*/ 203440 h 4235015"/>
              <a:gd name="connsiteX6" fmla="*/ 5882032 w 5885602"/>
              <a:gd name="connsiteY6" fmla="*/ 1335889 h 4235015"/>
              <a:gd name="connsiteX7" fmla="*/ 5628814 w 5885602"/>
              <a:gd name="connsiteY7" fmla="*/ 2869268 h 4235015"/>
              <a:gd name="connsiteX8" fmla="*/ 5860930 w 5885602"/>
              <a:gd name="connsiteY8" fmla="*/ 3460111 h 4235015"/>
              <a:gd name="connsiteX9" fmla="*/ 5579577 w 5885602"/>
              <a:gd name="connsiteY9" fmla="*/ 4121292 h 4235015"/>
              <a:gd name="connsiteX10" fmla="*/ 3701540 w 5885602"/>
              <a:gd name="connsiteY10" fmla="*/ 3854006 h 4235015"/>
              <a:gd name="connsiteX11" fmla="*/ 2270565 w 5885602"/>
              <a:gd name="connsiteY11" fmla="*/ 4060253 h 4235015"/>
              <a:gd name="connsiteX12" fmla="*/ 1256457 w 5885602"/>
              <a:gd name="connsiteY12" fmla="*/ 4226800 h 4235015"/>
              <a:gd name="connsiteX13" fmla="*/ 25941 w 5885602"/>
              <a:gd name="connsiteY13" fmla="*/ 3710946 h 4235015"/>
              <a:gd name="connsiteX14" fmla="*/ 339361 w 5885602"/>
              <a:gd name="connsiteY14" fmla="*/ 2707489 h 4235015"/>
              <a:gd name="connsiteX15" fmla="*/ 191650 w 5885602"/>
              <a:gd name="connsiteY15" fmla="*/ 850554 h 4235015"/>
              <a:gd name="connsiteX0" fmla="*/ 191650 w 5885602"/>
              <a:gd name="connsiteY0" fmla="*/ 850554 h 4218509"/>
              <a:gd name="connsiteX1" fmla="*/ 655884 w 5885602"/>
              <a:gd name="connsiteY1" fmla="*/ 344117 h 4218509"/>
              <a:gd name="connsiteX2" fmla="*/ 1246727 w 5885602"/>
              <a:gd name="connsiteY2" fmla="*/ 224542 h 4218509"/>
              <a:gd name="connsiteX3" fmla="*/ 3117730 w 5885602"/>
              <a:gd name="connsiteY3" fmla="*/ 456658 h 4218509"/>
              <a:gd name="connsiteX4" fmla="*/ 4559669 w 5885602"/>
              <a:gd name="connsiteY4" fmla="*/ 20560 h 4218509"/>
              <a:gd name="connsiteX5" fmla="*/ 5396697 w 5885602"/>
              <a:gd name="connsiteY5" fmla="*/ 203440 h 4218509"/>
              <a:gd name="connsiteX6" fmla="*/ 5882032 w 5885602"/>
              <a:gd name="connsiteY6" fmla="*/ 1335889 h 4218509"/>
              <a:gd name="connsiteX7" fmla="*/ 5628814 w 5885602"/>
              <a:gd name="connsiteY7" fmla="*/ 2869268 h 4218509"/>
              <a:gd name="connsiteX8" fmla="*/ 5860930 w 5885602"/>
              <a:gd name="connsiteY8" fmla="*/ 3460111 h 4218509"/>
              <a:gd name="connsiteX9" fmla="*/ 5579577 w 5885602"/>
              <a:gd name="connsiteY9" fmla="*/ 4121292 h 4218509"/>
              <a:gd name="connsiteX10" fmla="*/ 3701540 w 5885602"/>
              <a:gd name="connsiteY10" fmla="*/ 3854006 h 4218509"/>
              <a:gd name="connsiteX11" fmla="*/ 2270565 w 5885602"/>
              <a:gd name="connsiteY11" fmla="*/ 4060253 h 4218509"/>
              <a:gd name="connsiteX12" fmla="*/ 1026209 w 5885602"/>
              <a:gd name="connsiteY12" fmla="*/ 4204943 h 4218509"/>
              <a:gd name="connsiteX13" fmla="*/ 25941 w 5885602"/>
              <a:gd name="connsiteY13" fmla="*/ 3710946 h 4218509"/>
              <a:gd name="connsiteX14" fmla="*/ 339361 w 5885602"/>
              <a:gd name="connsiteY14" fmla="*/ 2707489 h 4218509"/>
              <a:gd name="connsiteX15" fmla="*/ 191650 w 5885602"/>
              <a:gd name="connsiteY15" fmla="*/ 850554 h 4218509"/>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85602"/>
              <a:gd name="connsiteY0" fmla="*/ 850554 h 4265852"/>
              <a:gd name="connsiteX1" fmla="*/ 655884 w 5885602"/>
              <a:gd name="connsiteY1" fmla="*/ 344117 h 4265852"/>
              <a:gd name="connsiteX2" fmla="*/ 1246727 w 5885602"/>
              <a:gd name="connsiteY2" fmla="*/ 224542 h 4265852"/>
              <a:gd name="connsiteX3" fmla="*/ 3117730 w 5885602"/>
              <a:gd name="connsiteY3" fmla="*/ 456658 h 4265852"/>
              <a:gd name="connsiteX4" fmla="*/ 4559669 w 5885602"/>
              <a:gd name="connsiteY4" fmla="*/ 20560 h 4265852"/>
              <a:gd name="connsiteX5" fmla="*/ 5396697 w 5885602"/>
              <a:gd name="connsiteY5" fmla="*/ 203440 h 4265852"/>
              <a:gd name="connsiteX6" fmla="*/ 5882032 w 5885602"/>
              <a:gd name="connsiteY6" fmla="*/ 1335889 h 4265852"/>
              <a:gd name="connsiteX7" fmla="*/ 5628814 w 5885602"/>
              <a:gd name="connsiteY7" fmla="*/ 2869268 h 4265852"/>
              <a:gd name="connsiteX8" fmla="*/ 5860930 w 5885602"/>
              <a:gd name="connsiteY8" fmla="*/ 3460111 h 4265852"/>
              <a:gd name="connsiteX9" fmla="*/ 5579577 w 5885602"/>
              <a:gd name="connsiteY9" fmla="*/ 4121292 h 4265852"/>
              <a:gd name="connsiteX10" fmla="*/ 3701540 w 5885602"/>
              <a:gd name="connsiteY10" fmla="*/ 3854006 h 4265852"/>
              <a:gd name="connsiteX11" fmla="*/ 2270565 w 5885602"/>
              <a:gd name="connsiteY11" fmla="*/ 4060253 h 4265852"/>
              <a:gd name="connsiteX12" fmla="*/ 1026209 w 5885602"/>
              <a:gd name="connsiteY12" fmla="*/ 4204943 h 4265852"/>
              <a:gd name="connsiteX13" fmla="*/ 25941 w 5885602"/>
              <a:gd name="connsiteY13" fmla="*/ 3710946 h 4265852"/>
              <a:gd name="connsiteX14" fmla="*/ 339361 w 5885602"/>
              <a:gd name="connsiteY14" fmla="*/ 2707489 h 4265852"/>
              <a:gd name="connsiteX15" fmla="*/ 191650 w 5885602"/>
              <a:gd name="connsiteY15" fmla="*/ 850554 h 4265852"/>
              <a:gd name="connsiteX0" fmla="*/ 191650 w 5890511"/>
              <a:gd name="connsiteY0" fmla="*/ 850554 h 4265852"/>
              <a:gd name="connsiteX1" fmla="*/ 655884 w 5890511"/>
              <a:gd name="connsiteY1" fmla="*/ 344117 h 4265852"/>
              <a:gd name="connsiteX2" fmla="*/ 1246727 w 5890511"/>
              <a:gd name="connsiteY2" fmla="*/ 224542 h 4265852"/>
              <a:gd name="connsiteX3" fmla="*/ 3117730 w 5890511"/>
              <a:gd name="connsiteY3" fmla="*/ 456658 h 4265852"/>
              <a:gd name="connsiteX4" fmla="*/ 4559669 w 5890511"/>
              <a:gd name="connsiteY4" fmla="*/ 20560 h 4265852"/>
              <a:gd name="connsiteX5" fmla="*/ 5396697 w 5890511"/>
              <a:gd name="connsiteY5" fmla="*/ 203440 h 4265852"/>
              <a:gd name="connsiteX6" fmla="*/ 5882032 w 5890511"/>
              <a:gd name="connsiteY6" fmla="*/ 1335889 h 4265852"/>
              <a:gd name="connsiteX7" fmla="*/ 5716528 w 5890511"/>
              <a:gd name="connsiteY7" fmla="*/ 2792768 h 4265852"/>
              <a:gd name="connsiteX8" fmla="*/ 5860930 w 5890511"/>
              <a:gd name="connsiteY8" fmla="*/ 3460111 h 4265852"/>
              <a:gd name="connsiteX9" fmla="*/ 5579577 w 5890511"/>
              <a:gd name="connsiteY9" fmla="*/ 4121292 h 4265852"/>
              <a:gd name="connsiteX10" fmla="*/ 3701540 w 5890511"/>
              <a:gd name="connsiteY10" fmla="*/ 3854006 h 4265852"/>
              <a:gd name="connsiteX11" fmla="*/ 2270565 w 5890511"/>
              <a:gd name="connsiteY11" fmla="*/ 4060253 h 4265852"/>
              <a:gd name="connsiteX12" fmla="*/ 1026209 w 5890511"/>
              <a:gd name="connsiteY12" fmla="*/ 4204943 h 4265852"/>
              <a:gd name="connsiteX13" fmla="*/ 25941 w 5890511"/>
              <a:gd name="connsiteY13" fmla="*/ 3710946 h 4265852"/>
              <a:gd name="connsiteX14" fmla="*/ 339361 w 5890511"/>
              <a:gd name="connsiteY14" fmla="*/ 2707489 h 4265852"/>
              <a:gd name="connsiteX15" fmla="*/ 191650 w 5890511"/>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579577 w 5898280"/>
              <a:gd name="connsiteY9" fmla="*/ 4121292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5852"/>
              <a:gd name="connsiteX1" fmla="*/ 655884 w 5898280"/>
              <a:gd name="connsiteY1" fmla="*/ 344117 h 4265852"/>
              <a:gd name="connsiteX2" fmla="*/ 1246727 w 5898280"/>
              <a:gd name="connsiteY2" fmla="*/ 224542 h 4265852"/>
              <a:gd name="connsiteX3" fmla="*/ 3117730 w 5898280"/>
              <a:gd name="connsiteY3" fmla="*/ 456658 h 4265852"/>
              <a:gd name="connsiteX4" fmla="*/ 4559669 w 5898280"/>
              <a:gd name="connsiteY4" fmla="*/ 20560 h 4265852"/>
              <a:gd name="connsiteX5" fmla="*/ 5396697 w 5898280"/>
              <a:gd name="connsiteY5" fmla="*/ 203440 h 4265852"/>
              <a:gd name="connsiteX6" fmla="*/ 5882032 w 5898280"/>
              <a:gd name="connsiteY6" fmla="*/ 1335889 h 4265852"/>
              <a:gd name="connsiteX7" fmla="*/ 5716528 w 5898280"/>
              <a:gd name="connsiteY7" fmla="*/ 2792768 h 4265852"/>
              <a:gd name="connsiteX8" fmla="*/ 5860930 w 5898280"/>
              <a:gd name="connsiteY8" fmla="*/ 3460111 h 4265852"/>
              <a:gd name="connsiteX9" fmla="*/ 5283544 w 5898280"/>
              <a:gd name="connsiteY9" fmla="*/ 4132220 h 4265852"/>
              <a:gd name="connsiteX10" fmla="*/ 3701540 w 5898280"/>
              <a:gd name="connsiteY10" fmla="*/ 3854006 h 4265852"/>
              <a:gd name="connsiteX11" fmla="*/ 2270565 w 5898280"/>
              <a:gd name="connsiteY11" fmla="*/ 4060253 h 4265852"/>
              <a:gd name="connsiteX12" fmla="*/ 1026209 w 5898280"/>
              <a:gd name="connsiteY12" fmla="*/ 4204943 h 4265852"/>
              <a:gd name="connsiteX13" fmla="*/ 25941 w 5898280"/>
              <a:gd name="connsiteY13" fmla="*/ 3710946 h 4265852"/>
              <a:gd name="connsiteX14" fmla="*/ 339361 w 5898280"/>
              <a:gd name="connsiteY14" fmla="*/ 2707489 h 4265852"/>
              <a:gd name="connsiteX15" fmla="*/ 191650 w 5898280"/>
              <a:gd name="connsiteY15" fmla="*/ 850554 h 4265852"/>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898280"/>
              <a:gd name="connsiteY0" fmla="*/ 850554 h 4262759"/>
              <a:gd name="connsiteX1" fmla="*/ 655884 w 5898280"/>
              <a:gd name="connsiteY1" fmla="*/ 344117 h 4262759"/>
              <a:gd name="connsiteX2" fmla="*/ 1246727 w 5898280"/>
              <a:gd name="connsiteY2" fmla="*/ 224542 h 4262759"/>
              <a:gd name="connsiteX3" fmla="*/ 3117730 w 5898280"/>
              <a:gd name="connsiteY3" fmla="*/ 456658 h 4262759"/>
              <a:gd name="connsiteX4" fmla="*/ 4559669 w 5898280"/>
              <a:gd name="connsiteY4" fmla="*/ 20560 h 4262759"/>
              <a:gd name="connsiteX5" fmla="*/ 5396697 w 5898280"/>
              <a:gd name="connsiteY5" fmla="*/ 203440 h 4262759"/>
              <a:gd name="connsiteX6" fmla="*/ 5882032 w 5898280"/>
              <a:gd name="connsiteY6" fmla="*/ 1335889 h 4262759"/>
              <a:gd name="connsiteX7" fmla="*/ 5716528 w 5898280"/>
              <a:gd name="connsiteY7" fmla="*/ 2792768 h 4262759"/>
              <a:gd name="connsiteX8" fmla="*/ 5860930 w 5898280"/>
              <a:gd name="connsiteY8" fmla="*/ 3460111 h 4262759"/>
              <a:gd name="connsiteX9" fmla="*/ 5283544 w 5898280"/>
              <a:gd name="connsiteY9" fmla="*/ 4132220 h 4262759"/>
              <a:gd name="connsiteX10" fmla="*/ 3602863 w 5898280"/>
              <a:gd name="connsiteY10" fmla="*/ 3996076 h 4262759"/>
              <a:gd name="connsiteX11" fmla="*/ 2270565 w 5898280"/>
              <a:gd name="connsiteY11" fmla="*/ 4060253 h 4262759"/>
              <a:gd name="connsiteX12" fmla="*/ 1026209 w 5898280"/>
              <a:gd name="connsiteY12" fmla="*/ 4204943 h 4262759"/>
              <a:gd name="connsiteX13" fmla="*/ 25941 w 5898280"/>
              <a:gd name="connsiteY13" fmla="*/ 3710946 h 4262759"/>
              <a:gd name="connsiteX14" fmla="*/ 339361 w 5898280"/>
              <a:gd name="connsiteY14" fmla="*/ 2707489 h 4262759"/>
              <a:gd name="connsiteX15" fmla="*/ 191650 w 5898280"/>
              <a:gd name="connsiteY15" fmla="*/ 850554 h 4262759"/>
              <a:gd name="connsiteX0" fmla="*/ 191650 w 5971218"/>
              <a:gd name="connsiteY0" fmla="*/ 850554 h 4262759"/>
              <a:gd name="connsiteX1" fmla="*/ 655884 w 5971218"/>
              <a:gd name="connsiteY1" fmla="*/ 344117 h 4262759"/>
              <a:gd name="connsiteX2" fmla="*/ 1246727 w 5971218"/>
              <a:gd name="connsiteY2" fmla="*/ 224542 h 4262759"/>
              <a:gd name="connsiteX3" fmla="*/ 3117730 w 5971218"/>
              <a:gd name="connsiteY3" fmla="*/ 456658 h 4262759"/>
              <a:gd name="connsiteX4" fmla="*/ 4559669 w 5971218"/>
              <a:gd name="connsiteY4" fmla="*/ 20560 h 4262759"/>
              <a:gd name="connsiteX5" fmla="*/ 5396697 w 5971218"/>
              <a:gd name="connsiteY5" fmla="*/ 203440 h 4262759"/>
              <a:gd name="connsiteX6" fmla="*/ 5882032 w 5971218"/>
              <a:gd name="connsiteY6" fmla="*/ 1335889 h 4262759"/>
              <a:gd name="connsiteX7" fmla="*/ 5716528 w 5971218"/>
              <a:gd name="connsiteY7" fmla="*/ 2792768 h 4262759"/>
              <a:gd name="connsiteX8" fmla="*/ 5860930 w 5971218"/>
              <a:gd name="connsiteY8" fmla="*/ 3460111 h 4262759"/>
              <a:gd name="connsiteX9" fmla="*/ 5283544 w 5971218"/>
              <a:gd name="connsiteY9" fmla="*/ 4132220 h 4262759"/>
              <a:gd name="connsiteX10" fmla="*/ 3602863 w 5971218"/>
              <a:gd name="connsiteY10" fmla="*/ 3996076 h 4262759"/>
              <a:gd name="connsiteX11" fmla="*/ 2270565 w 5971218"/>
              <a:gd name="connsiteY11" fmla="*/ 4060253 h 4262759"/>
              <a:gd name="connsiteX12" fmla="*/ 1026209 w 5971218"/>
              <a:gd name="connsiteY12" fmla="*/ 4204943 h 4262759"/>
              <a:gd name="connsiteX13" fmla="*/ 25941 w 5971218"/>
              <a:gd name="connsiteY13" fmla="*/ 3710946 h 4262759"/>
              <a:gd name="connsiteX14" fmla="*/ 339361 w 5971218"/>
              <a:gd name="connsiteY14" fmla="*/ 2707489 h 4262759"/>
              <a:gd name="connsiteX15" fmla="*/ 191650 w 5971218"/>
              <a:gd name="connsiteY15" fmla="*/ 850554 h 4262759"/>
              <a:gd name="connsiteX0" fmla="*/ 191650 w 5914766"/>
              <a:gd name="connsiteY0" fmla="*/ 850554 h 4262759"/>
              <a:gd name="connsiteX1" fmla="*/ 655884 w 5914766"/>
              <a:gd name="connsiteY1" fmla="*/ 344117 h 4262759"/>
              <a:gd name="connsiteX2" fmla="*/ 1246727 w 5914766"/>
              <a:gd name="connsiteY2" fmla="*/ 224542 h 4262759"/>
              <a:gd name="connsiteX3" fmla="*/ 3117730 w 5914766"/>
              <a:gd name="connsiteY3" fmla="*/ 456658 h 4262759"/>
              <a:gd name="connsiteX4" fmla="*/ 4559669 w 5914766"/>
              <a:gd name="connsiteY4" fmla="*/ 20560 h 4262759"/>
              <a:gd name="connsiteX5" fmla="*/ 5396697 w 5914766"/>
              <a:gd name="connsiteY5" fmla="*/ 203440 h 4262759"/>
              <a:gd name="connsiteX6" fmla="*/ 5882032 w 5914766"/>
              <a:gd name="connsiteY6" fmla="*/ 1335889 h 4262759"/>
              <a:gd name="connsiteX7" fmla="*/ 5782313 w 5914766"/>
              <a:gd name="connsiteY7" fmla="*/ 2388419 h 4262759"/>
              <a:gd name="connsiteX8" fmla="*/ 5860930 w 5914766"/>
              <a:gd name="connsiteY8" fmla="*/ 3460111 h 4262759"/>
              <a:gd name="connsiteX9" fmla="*/ 5283544 w 5914766"/>
              <a:gd name="connsiteY9" fmla="*/ 4132220 h 4262759"/>
              <a:gd name="connsiteX10" fmla="*/ 3602863 w 5914766"/>
              <a:gd name="connsiteY10" fmla="*/ 3996076 h 4262759"/>
              <a:gd name="connsiteX11" fmla="*/ 2270565 w 5914766"/>
              <a:gd name="connsiteY11" fmla="*/ 4060253 h 4262759"/>
              <a:gd name="connsiteX12" fmla="*/ 1026209 w 5914766"/>
              <a:gd name="connsiteY12" fmla="*/ 4204943 h 4262759"/>
              <a:gd name="connsiteX13" fmla="*/ 25941 w 5914766"/>
              <a:gd name="connsiteY13" fmla="*/ 3710946 h 4262759"/>
              <a:gd name="connsiteX14" fmla="*/ 339361 w 5914766"/>
              <a:gd name="connsiteY14" fmla="*/ 2707489 h 4262759"/>
              <a:gd name="connsiteX15" fmla="*/ 191650 w 5914766"/>
              <a:gd name="connsiteY15" fmla="*/ 850554 h 4262759"/>
              <a:gd name="connsiteX0" fmla="*/ 191650 w 5914766"/>
              <a:gd name="connsiteY0" fmla="*/ 869037 h 4281242"/>
              <a:gd name="connsiteX1" fmla="*/ 655884 w 5914766"/>
              <a:gd name="connsiteY1" fmla="*/ 362600 h 4281242"/>
              <a:gd name="connsiteX2" fmla="*/ 1246727 w 5914766"/>
              <a:gd name="connsiteY2" fmla="*/ 243025 h 4281242"/>
              <a:gd name="connsiteX3" fmla="*/ 3117730 w 5914766"/>
              <a:gd name="connsiteY3" fmla="*/ 475141 h 4281242"/>
              <a:gd name="connsiteX4" fmla="*/ 4559669 w 5914766"/>
              <a:gd name="connsiteY4" fmla="*/ 39043 h 4281242"/>
              <a:gd name="connsiteX5" fmla="*/ 5396697 w 5914766"/>
              <a:gd name="connsiteY5" fmla="*/ 221923 h 4281242"/>
              <a:gd name="connsiteX6" fmla="*/ 5882032 w 5914766"/>
              <a:gd name="connsiteY6" fmla="*/ 1354372 h 4281242"/>
              <a:gd name="connsiteX7" fmla="*/ 5782313 w 5914766"/>
              <a:gd name="connsiteY7" fmla="*/ 2406902 h 4281242"/>
              <a:gd name="connsiteX8" fmla="*/ 5860930 w 5914766"/>
              <a:gd name="connsiteY8" fmla="*/ 3478594 h 4281242"/>
              <a:gd name="connsiteX9" fmla="*/ 5283544 w 5914766"/>
              <a:gd name="connsiteY9" fmla="*/ 4150703 h 4281242"/>
              <a:gd name="connsiteX10" fmla="*/ 3602863 w 5914766"/>
              <a:gd name="connsiteY10" fmla="*/ 4014559 h 4281242"/>
              <a:gd name="connsiteX11" fmla="*/ 2270565 w 5914766"/>
              <a:gd name="connsiteY11" fmla="*/ 4078736 h 4281242"/>
              <a:gd name="connsiteX12" fmla="*/ 1026209 w 5914766"/>
              <a:gd name="connsiteY12" fmla="*/ 4223426 h 4281242"/>
              <a:gd name="connsiteX13" fmla="*/ 25941 w 5914766"/>
              <a:gd name="connsiteY13" fmla="*/ 3729429 h 4281242"/>
              <a:gd name="connsiteX14" fmla="*/ 339361 w 5914766"/>
              <a:gd name="connsiteY14" fmla="*/ 2725972 h 4281242"/>
              <a:gd name="connsiteX15" fmla="*/ 191650 w 5914766"/>
              <a:gd name="connsiteY15" fmla="*/ 869037 h 4281242"/>
              <a:gd name="connsiteX0" fmla="*/ 191650 w 5920451"/>
              <a:gd name="connsiteY0" fmla="*/ 834528 h 4246733"/>
              <a:gd name="connsiteX1" fmla="*/ 655884 w 5920451"/>
              <a:gd name="connsiteY1" fmla="*/ 328091 h 4246733"/>
              <a:gd name="connsiteX2" fmla="*/ 1246727 w 5920451"/>
              <a:gd name="connsiteY2" fmla="*/ 208516 h 4246733"/>
              <a:gd name="connsiteX3" fmla="*/ 3117730 w 5920451"/>
              <a:gd name="connsiteY3" fmla="*/ 440632 h 4246733"/>
              <a:gd name="connsiteX4" fmla="*/ 4559669 w 5920451"/>
              <a:gd name="connsiteY4" fmla="*/ 4534 h 4246733"/>
              <a:gd name="connsiteX5" fmla="*/ 5319948 w 5920451"/>
              <a:gd name="connsiteY5" fmla="*/ 318554 h 4246733"/>
              <a:gd name="connsiteX6" fmla="*/ 5882032 w 5920451"/>
              <a:gd name="connsiteY6" fmla="*/ 1319863 h 4246733"/>
              <a:gd name="connsiteX7" fmla="*/ 5782313 w 5920451"/>
              <a:gd name="connsiteY7" fmla="*/ 2372393 h 4246733"/>
              <a:gd name="connsiteX8" fmla="*/ 5860930 w 5920451"/>
              <a:gd name="connsiteY8" fmla="*/ 3444085 h 4246733"/>
              <a:gd name="connsiteX9" fmla="*/ 5283544 w 5920451"/>
              <a:gd name="connsiteY9" fmla="*/ 4116194 h 4246733"/>
              <a:gd name="connsiteX10" fmla="*/ 3602863 w 5920451"/>
              <a:gd name="connsiteY10" fmla="*/ 3980050 h 4246733"/>
              <a:gd name="connsiteX11" fmla="*/ 2270565 w 5920451"/>
              <a:gd name="connsiteY11" fmla="*/ 4044227 h 4246733"/>
              <a:gd name="connsiteX12" fmla="*/ 1026209 w 5920451"/>
              <a:gd name="connsiteY12" fmla="*/ 4188917 h 4246733"/>
              <a:gd name="connsiteX13" fmla="*/ 25941 w 5920451"/>
              <a:gd name="connsiteY13" fmla="*/ 3694920 h 4246733"/>
              <a:gd name="connsiteX14" fmla="*/ 339361 w 5920451"/>
              <a:gd name="connsiteY14" fmla="*/ 2691463 h 4246733"/>
              <a:gd name="connsiteX15" fmla="*/ 191650 w 5920451"/>
              <a:gd name="connsiteY15" fmla="*/ 834528 h 4246733"/>
              <a:gd name="connsiteX0" fmla="*/ 191650 w 5920451"/>
              <a:gd name="connsiteY0" fmla="*/ 833253 h 4245458"/>
              <a:gd name="connsiteX1" fmla="*/ 655884 w 5920451"/>
              <a:gd name="connsiteY1" fmla="*/ 326816 h 4245458"/>
              <a:gd name="connsiteX2" fmla="*/ 1246727 w 5920451"/>
              <a:gd name="connsiteY2" fmla="*/ 207241 h 4245458"/>
              <a:gd name="connsiteX3" fmla="*/ 3117730 w 5920451"/>
              <a:gd name="connsiteY3" fmla="*/ 439357 h 4245458"/>
              <a:gd name="connsiteX4" fmla="*/ 4559669 w 5920451"/>
              <a:gd name="connsiteY4" fmla="*/ 3259 h 4245458"/>
              <a:gd name="connsiteX5" fmla="*/ 5319948 w 5920451"/>
              <a:gd name="connsiteY5" fmla="*/ 317279 h 4245458"/>
              <a:gd name="connsiteX6" fmla="*/ 5882032 w 5920451"/>
              <a:gd name="connsiteY6" fmla="*/ 1318588 h 4245458"/>
              <a:gd name="connsiteX7" fmla="*/ 5782313 w 5920451"/>
              <a:gd name="connsiteY7" fmla="*/ 2371118 h 4245458"/>
              <a:gd name="connsiteX8" fmla="*/ 5860930 w 5920451"/>
              <a:gd name="connsiteY8" fmla="*/ 3442810 h 4245458"/>
              <a:gd name="connsiteX9" fmla="*/ 5283544 w 5920451"/>
              <a:gd name="connsiteY9" fmla="*/ 4114919 h 4245458"/>
              <a:gd name="connsiteX10" fmla="*/ 3602863 w 5920451"/>
              <a:gd name="connsiteY10" fmla="*/ 3978775 h 4245458"/>
              <a:gd name="connsiteX11" fmla="*/ 2270565 w 5920451"/>
              <a:gd name="connsiteY11" fmla="*/ 4042952 h 4245458"/>
              <a:gd name="connsiteX12" fmla="*/ 1026209 w 5920451"/>
              <a:gd name="connsiteY12" fmla="*/ 4187642 h 4245458"/>
              <a:gd name="connsiteX13" fmla="*/ 25941 w 5920451"/>
              <a:gd name="connsiteY13" fmla="*/ 3693645 h 4245458"/>
              <a:gd name="connsiteX14" fmla="*/ 339361 w 5920451"/>
              <a:gd name="connsiteY14" fmla="*/ 2690188 h 4245458"/>
              <a:gd name="connsiteX15" fmla="*/ 191650 w 5920451"/>
              <a:gd name="connsiteY15" fmla="*/ 833253 h 4245458"/>
              <a:gd name="connsiteX0" fmla="*/ 191650 w 5920451"/>
              <a:gd name="connsiteY0" fmla="*/ 768141 h 4180346"/>
              <a:gd name="connsiteX1" fmla="*/ 655884 w 5920451"/>
              <a:gd name="connsiteY1" fmla="*/ 261704 h 4180346"/>
              <a:gd name="connsiteX2" fmla="*/ 1246727 w 5920451"/>
              <a:gd name="connsiteY2" fmla="*/ 142129 h 4180346"/>
              <a:gd name="connsiteX3" fmla="*/ 3117730 w 5920451"/>
              <a:gd name="connsiteY3" fmla="*/ 374245 h 4180346"/>
              <a:gd name="connsiteX4" fmla="*/ 4241707 w 5920451"/>
              <a:gd name="connsiteY4" fmla="*/ 3717 h 4180346"/>
              <a:gd name="connsiteX5" fmla="*/ 5319948 w 5920451"/>
              <a:gd name="connsiteY5" fmla="*/ 252167 h 4180346"/>
              <a:gd name="connsiteX6" fmla="*/ 5882032 w 5920451"/>
              <a:gd name="connsiteY6" fmla="*/ 1253476 h 4180346"/>
              <a:gd name="connsiteX7" fmla="*/ 5782313 w 5920451"/>
              <a:gd name="connsiteY7" fmla="*/ 2306006 h 4180346"/>
              <a:gd name="connsiteX8" fmla="*/ 5860930 w 5920451"/>
              <a:gd name="connsiteY8" fmla="*/ 3377698 h 4180346"/>
              <a:gd name="connsiteX9" fmla="*/ 5283544 w 5920451"/>
              <a:gd name="connsiteY9" fmla="*/ 4049807 h 4180346"/>
              <a:gd name="connsiteX10" fmla="*/ 3602863 w 5920451"/>
              <a:gd name="connsiteY10" fmla="*/ 3913663 h 4180346"/>
              <a:gd name="connsiteX11" fmla="*/ 2270565 w 5920451"/>
              <a:gd name="connsiteY11" fmla="*/ 3977840 h 4180346"/>
              <a:gd name="connsiteX12" fmla="*/ 1026209 w 5920451"/>
              <a:gd name="connsiteY12" fmla="*/ 4122530 h 4180346"/>
              <a:gd name="connsiteX13" fmla="*/ 25941 w 5920451"/>
              <a:gd name="connsiteY13" fmla="*/ 3628533 h 4180346"/>
              <a:gd name="connsiteX14" fmla="*/ 339361 w 5920451"/>
              <a:gd name="connsiteY14" fmla="*/ 2625076 h 4180346"/>
              <a:gd name="connsiteX15" fmla="*/ 191650 w 5920451"/>
              <a:gd name="connsiteY15" fmla="*/ 768141 h 4180346"/>
              <a:gd name="connsiteX0" fmla="*/ 191650 w 5920451"/>
              <a:gd name="connsiteY0" fmla="*/ 764500 h 4176705"/>
              <a:gd name="connsiteX1" fmla="*/ 655884 w 5920451"/>
              <a:gd name="connsiteY1" fmla="*/ 258063 h 4176705"/>
              <a:gd name="connsiteX2" fmla="*/ 1246727 w 5920451"/>
              <a:gd name="connsiteY2" fmla="*/ 138488 h 4176705"/>
              <a:gd name="connsiteX3" fmla="*/ 2810733 w 5920451"/>
              <a:gd name="connsiteY3" fmla="*/ 261320 h 4176705"/>
              <a:gd name="connsiteX4" fmla="*/ 4241707 w 5920451"/>
              <a:gd name="connsiteY4" fmla="*/ 76 h 4176705"/>
              <a:gd name="connsiteX5" fmla="*/ 5319948 w 5920451"/>
              <a:gd name="connsiteY5" fmla="*/ 248526 h 4176705"/>
              <a:gd name="connsiteX6" fmla="*/ 5882032 w 5920451"/>
              <a:gd name="connsiteY6" fmla="*/ 1249835 h 4176705"/>
              <a:gd name="connsiteX7" fmla="*/ 5782313 w 5920451"/>
              <a:gd name="connsiteY7" fmla="*/ 2302365 h 4176705"/>
              <a:gd name="connsiteX8" fmla="*/ 5860930 w 5920451"/>
              <a:gd name="connsiteY8" fmla="*/ 3374057 h 4176705"/>
              <a:gd name="connsiteX9" fmla="*/ 5283544 w 5920451"/>
              <a:gd name="connsiteY9" fmla="*/ 4046166 h 4176705"/>
              <a:gd name="connsiteX10" fmla="*/ 3602863 w 5920451"/>
              <a:gd name="connsiteY10" fmla="*/ 3910022 h 4176705"/>
              <a:gd name="connsiteX11" fmla="*/ 2270565 w 5920451"/>
              <a:gd name="connsiteY11" fmla="*/ 3974199 h 4176705"/>
              <a:gd name="connsiteX12" fmla="*/ 1026209 w 5920451"/>
              <a:gd name="connsiteY12" fmla="*/ 4118889 h 4176705"/>
              <a:gd name="connsiteX13" fmla="*/ 25941 w 5920451"/>
              <a:gd name="connsiteY13" fmla="*/ 3624892 h 4176705"/>
              <a:gd name="connsiteX14" fmla="*/ 339361 w 5920451"/>
              <a:gd name="connsiteY14" fmla="*/ 2621435 h 4176705"/>
              <a:gd name="connsiteX15" fmla="*/ 191650 w 5920451"/>
              <a:gd name="connsiteY15" fmla="*/ 764500 h 4176705"/>
              <a:gd name="connsiteX0" fmla="*/ 191650 w 5920451"/>
              <a:gd name="connsiteY0" fmla="*/ 780429 h 4192634"/>
              <a:gd name="connsiteX1" fmla="*/ 655884 w 5920451"/>
              <a:gd name="connsiteY1" fmla="*/ 273992 h 4192634"/>
              <a:gd name="connsiteX2" fmla="*/ 1246727 w 5920451"/>
              <a:gd name="connsiteY2" fmla="*/ 154417 h 4192634"/>
              <a:gd name="connsiteX3" fmla="*/ 2810733 w 5920451"/>
              <a:gd name="connsiteY3" fmla="*/ 277249 h 4192634"/>
              <a:gd name="connsiteX4" fmla="*/ 4241707 w 5920451"/>
              <a:gd name="connsiteY4" fmla="*/ 16005 h 4192634"/>
              <a:gd name="connsiteX5" fmla="*/ 5319948 w 5920451"/>
              <a:gd name="connsiteY5" fmla="*/ 264455 h 4192634"/>
              <a:gd name="connsiteX6" fmla="*/ 5882032 w 5920451"/>
              <a:gd name="connsiteY6" fmla="*/ 1265764 h 4192634"/>
              <a:gd name="connsiteX7" fmla="*/ 5782313 w 5920451"/>
              <a:gd name="connsiteY7" fmla="*/ 2318294 h 4192634"/>
              <a:gd name="connsiteX8" fmla="*/ 5860930 w 5920451"/>
              <a:gd name="connsiteY8" fmla="*/ 3389986 h 4192634"/>
              <a:gd name="connsiteX9" fmla="*/ 5283544 w 5920451"/>
              <a:gd name="connsiteY9" fmla="*/ 4062095 h 4192634"/>
              <a:gd name="connsiteX10" fmla="*/ 3602863 w 5920451"/>
              <a:gd name="connsiteY10" fmla="*/ 3925951 h 4192634"/>
              <a:gd name="connsiteX11" fmla="*/ 2270565 w 5920451"/>
              <a:gd name="connsiteY11" fmla="*/ 3990128 h 4192634"/>
              <a:gd name="connsiteX12" fmla="*/ 1026209 w 5920451"/>
              <a:gd name="connsiteY12" fmla="*/ 4134818 h 4192634"/>
              <a:gd name="connsiteX13" fmla="*/ 25941 w 5920451"/>
              <a:gd name="connsiteY13" fmla="*/ 3640821 h 4192634"/>
              <a:gd name="connsiteX14" fmla="*/ 339361 w 5920451"/>
              <a:gd name="connsiteY14" fmla="*/ 2637364 h 4192634"/>
              <a:gd name="connsiteX15" fmla="*/ 191650 w 5920451"/>
              <a:gd name="connsiteY15" fmla="*/ 780429 h 4192634"/>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655884 w 5920451"/>
              <a:gd name="connsiteY1" fmla="*/ 368435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191650 w 5920451"/>
              <a:gd name="connsiteY0" fmla="*/ 874872 h 4287077"/>
              <a:gd name="connsiteX1" fmla="*/ 425636 w 5920451"/>
              <a:gd name="connsiteY1" fmla="*/ 193581 h 4287077"/>
              <a:gd name="connsiteX2" fmla="*/ 1246727 w 5920451"/>
              <a:gd name="connsiteY2" fmla="*/ 248860 h 4287077"/>
              <a:gd name="connsiteX3" fmla="*/ 2810733 w 5920451"/>
              <a:gd name="connsiteY3" fmla="*/ 371692 h 4287077"/>
              <a:gd name="connsiteX4" fmla="*/ 4241707 w 5920451"/>
              <a:gd name="connsiteY4" fmla="*/ 110448 h 4287077"/>
              <a:gd name="connsiteX5" fmla="*/ 5319948 w 5920451"/>
              <a:gd name="connsiteY5" fmla="*/ 358898 h 4287077"/>
              <a:gd name="connsiteX6" fmla="*/ 5882032 w 5920451"/>
              <a:gd name="connsiteY6" fmla="*/ 1360207 h 4287077"/>
              <a:gd name="connsiteX7" fmla="*/ 5782313 w 5920451"/>
              <a:gd name="connsiteY7" fmla="*/ 2412737 h 4287077"/>
              <a:gd name="connsiteX8" fmla="*/ 5860930 w 5920451"/>
              <a:gd name="connsiteY8" fmla="*/ 3484429 h 4287077"/>
              <a:gd name="connsiteX9" fmla="*/ 5283544 w 5920451"/>
              <a:gd name="connsiteY9" fmla="*/ 4156538 h 4287077"/>
              <a:gd name="connsiteX10" fmla="*/ 3602863 w 5920451"/>
              <a:gd name="connsiteY10" fmla="*/ 4020394 h 4287077"/>
              <a:gd name="connsiteX11" fmla="*/ 2270565 w 5920451"/>
              <a:gd name="connsiteY11" fmla="*/ 4084571 h 4287077"/>
              <a:gd name="connsiteX12" fmla="*/ 1026209 w 5920451"/>
              <a:gd name="connsiteY12" fmla="*/ 4229261 h 4287077"/>
              <a:gd name="connsiteX13" fmla="*/ 25941 w 5920451"/>
              <a:gd name="connsiteY13" fmla="*/ 3735264 h 4287077"/>
              <a:gd name="connsiteX14" fmla="*/ 339361 w 5920451"/>
              <a:gd name="connsiteY14" fmla="*/ 2731807 h 4287077"/>
              <a:gd name="connsiteX15" fmla="*/ 191650 w 5920451"/>
              <a:gd name="connsiteY15" fmla="*/ 874872 h 4287077"/>
              <a:gd name="connsiteX0" fmla="*/ 48019 w 5919354"/>
              <a:gd name="connsiteY0" fmla="*/ 1049725 h 4287077"/>
              <a:gd name="connsiteX1" fmla="*/ 424539 w 5919354"/>
              <a:gd name="connsiteY1" fmla="*/ 193581 h 4287077"/>
              <a:gd name="connsiteX2" fmla="*/ 1245630 w 5919354"/>
              <a:gd name="connsiteY2" fmla="*/ 248860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49725 h 4287077"/>
              <a:gd name="connsiteX1" fmla="*/ 424539 w 5919354"/>
              <a:gd name="connsiteY1" fmla="*/ 193581 h 4287077"/>
              <a:gd name="connsiteX2" fmla="*/ 1377201 w 5919354"/>
              <a:gd name="connsiteY2" fmla="*/ 106792 h 4287077"/>
              <a:gd name="connsiteX3" fmla="*/ 2809636 w 5919354"/>
              <a:gd name="connsiteY3" fmla="*/ 371692 h 4287077"/>
              <a:gd name="connsiteX4" fmla="*/ 4240610 w 5919354"/>
              <a:gd name="connsiteY4" fmla="*/ 110448 h 4287077"/>
              <a:gd name="connsiteX5" fmla="*/ 5318851 w 5919354"/>
              <a:gd name="connsiteY5" fmla="*/ 358898 h 4287077"/>
              <a:gd name="connsiteX6" fmla="*/ 5880935 w 5919354"/>
              <a:gd name="connsiteY6" fmla="*/ 1360207 h 4287077"/>
              <a:gd name="connsiteX7" fmla="*/ 5781216 w 5919354"/>
              <a:gd name="connsiteY7" fmla="*/ 2412737 h 4287077"/>
              <a:gd name="connsiteX8" fmla="*/ 5859833 w 5919354"/>
              <a:gd name="connsiteY8" fmla="*/ 3484429 h 4287077"/>
              <a:gd name="connsiteX9" fmla="*/ 5282447 w 5919354"/>
              <a:gd name="connsiteY9" fmla="*/ 4156538 h 4287077"/>
              <a:gd name="connsiteX10" fmla="*/ 3601766 w 5919354"/>
              <a:gd name="connsiteY10" fmla="*/ 4020394 h 4287077"/>
              <a:gd name="connsiteX11" fmla="*/ 2269468 w 5919354"/>
              <a:gd name="connsiteY11" fmla="*/ 4084571 h 4287077"/>
              <a:gd name="connsiteX12" fmla="*/ 1025112 w 5919354"/>
              <a:gd name="connsiteY12" fmla="*/ 4229261 h 4287077"/>
              <a:gd name="connsiteX13" fmla="*/ 24844 w 5919354"/>
              <a:gd name="connsiteY13" fmla="*/ 3735264 h 4287077"/>
              <a:gd name="connsiteX14" fmla="*/ 338264 w 5919354"/>
              <a:gd name="connsiteY14" fmla="*/ 2731807 h 4287077"/>
              <a:gd name="connsiteX15" fmla="*/ 48019 w 5919354"/>
              <a:gd name="connsiteY15" fmla="*/ 1049725 h 4287077"/>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240610 w 5919354"/>
              <a:gd name="connsiteY4" fmla="*/ 131773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 name="connsiteX0" fmla="*/ 48019 w 5919354"/>
              <a:gd name="connsiteY0" fmla="*/ 1071050 h 4308402"/>
              <a:gd name="connsiteX1" fmla="*/ 424539 w 5919354"/>
              <a:gd name="connsiteY1" fmla="*/ 214906 h 4308402"/>
              <a:gd name="connsiteX2" fmla="*/ 1377201 w 5919354"/>
              <a:gd name="connsiteY2" fmla="*/ 128117 h 4308402"/>
              <a:gd name="connsiteX3" fmla="*/ 2809636 w 5919354"/>
              <a:gd name="connsiteY3" fmla="*/ 393017 h 4308402"/>
              <a:gd name="connsiteX4" fmla="*/ 4087112 w 5919354"/>
              <a:gd name="connsiteY4" fmla="*/ 273841 h 4308402"/>
              <a:gd name="connsiteX5" fmla="*/ 5318851 w 5919354"/>
              <a:gd name="connsiteY5" fmla="*/ 380223 h 4308402"/>
              <a:gd name="connsiteX6" fmla="*/ 5880935 w 5919354"/>
              <a:gd name="connsiteY6" fmla="*/ 1381532 h 4308402"/>
              <a:gd name="connsiteX7" fmla="*/ 5781216 w 5919354"/>
              <a:gd name="connsiteY7" fmla="*/ 2434062 h 4308402"/>
              <a:gd name="connsiteX8" fmla="*/ 5859833 w 5919354"/>
              <a:gd name="connsiteY8" fmla="*/ 3505754 h 4308402"/>
              <a:gd name="connsiteX9" fmla="*/ 5282447 w 5919354"/>
              <a:gd name="connsiteY9" fmla="*/ 4177863 h 4308402"/>
              <a:gd name="connsiteX10" fmla="*/ 3601766 w 5919354"/>
              <a:gd name="connsiteY10" fmla="*/ 4041719 h 4308402"/>
              <a:gd name="connsiteX11" fmla="*/ 2269468 w 5919354"/>
              <a:gd name="connsiteY11" fmla="*/ 4105896 h 4308402"/>
              <a:gd name="connsiteX12" fmla="*/ 1025112 w 5919354"/>
              <a:gd name="connsiteY12" fmla="*/ 4250586 h 4308402"/>
              <a:gd name="connsiteX13" fmla="*/ 24844 w 5919354"/>
              <a:gd name="connsiteY13" fmla="*/ 3756589 h 4308402"/>
              <a:gd name="connsiteX14" fmla="*/ 338264 w 5919354"/>
              <a:gd name="connsiteY14" fmla="*/ 2753132 h 4308402"/>
              <a:gd name="connsiteX15" fmla="*/ 48019 w 5919354"/>
              <a:gd name="connsiteY15" fmla="*/ 1071050 h 43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9354" h="4308402">
                <a:moveTo>
                  <a:pt x="48019" y="1071050"/>
                </a:moveTo>
                <a:cubicBezTo>
                  <a:pt x="62398" y="648012"/>
                  <a:pt x="203009" y="372061"/>
                  <a:pt x="424539" y="214906"/>
                </a:cubicBezTo>
                <a:cubicBezTo>
                  <a:pt x="646069" y="57751"/>
                  <a:pt x="891971" y="-131063"/>
                  <a:pt x="1377201" y="128117"/>
                </a:cubicBezTo>
                <a:cubicBezTo>
                  <a:pt x="1862431" y="387297"/>
                  <a:pt x="2357984" y="368730"/>
                  <a:pt x="2809636" y="393017"/>
                </a:cubicBezTo>
                <a:cubicBezTo>
                  <a:pt x="3261288" y="417304"/>
                  <a:pt x="3625053" y="330615"/>
                  <a:pt x="4087112" y="273841"/>
                </a:cubicBezTo>
                <a:cubicBezTo>
                  <a:pt x="4549171" y="217067"/>
                  <a:pt x="5019881" y="195608"/>
                  <a:pt x="5318851" y="380223"/>
                </a:cubicBezTo>
                <a:cubicBezTo>
                  <a:pt x="5617821" y="564838"/>
                  <a:pt x="5803874" y="1039226"/>
                  <a:pt x="5880935" y="1381532"/>
                </a:cubicBezTo>
                <a:cubicBezTo>
                  <a:pt x="5957996" y="1723839"/>
                  <a:pt x="5916304" y="2036312"/>
                  <a:pt x="5781216" y="2434062"/>
                </a:cubicBezTo>
                <a:cubicBezTo>
                  <a:pt x="5646128" y="2831812"/>
                  <a:pt x="5942961" y="3215121"/>
                  <a:pt x="5859833" y="3505754"/>
                </a:cubicBezTo>
                <a:cubicBezTo>
                  <a:pt x="5776705" y="3796387"/>
                  <a:pt x="5603969" y="3957395"/>
                  <a:pt x="5282447" y="4177863"/>
                </a:cubicBezTo>
                <a:cubicBezTo>
                  <a:pt x="4960925" y="4398331"/>
                  <a:pt x="4103929" y="4053713"/>
                  <a:pt x="3601766" y="4041719"/>
                </a:cubicBezTo>
                <a:cubicBezTo>
                  <a:pt x="3099603" y="4029725"/>
                  <a:pt x="2698910" y="4071085"/>
                  <a:pt x="2269468" y="4105896"/>
                </a:cubicBezTo>
                <a:cubicBezTo>
                  <a:pt x="1840026" y="4140707"/>
                  <a:pt x="1454036" y="4429016"/>
                  <a:pt x="1025112" y="4250586"/>
                </a:cubicBezTo>
                <a:cubicBezTo>
                  <a:pt x="596188" y="4072156"/>
                  <a:pt x="80842" y="4151877"/>
                  <a:pt x="24844" y="3756589"/>
                </a:cubicBezTo>
                <a:cubicBezTo>
                  <a:pt x="-107904" y="3164591"/>
                  <a:pt x="334402" y="3200722"/>
                  <a:pt x="338264" y="2753132"/>
                </a:cubicBezTo>
                <a:cubicBezTo>
                  <a:pt x="342126" y="2305542"/>
                  <a:pt x="33640" y="1494088"/>
                  <a:pt x="48019" y="1071050"/>
                </a:cubicBezTo>
                <a:close/>
              </a:path>
            </a:pathLst>
          </a:custGeom>
          <a:blipFill>
            <a:blip r:embed="rId4" cstate="print">
              <a:extLst>
                <a:ext uri="{28A0092B-C50C-407E-A947-70E740481C1C}">
                  <a14:useLocalDpi xmlns:a14="http://schemas.microsoft.com/office/drawing/2010/main" val="0"/>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FC15C49D-A3A5-2A80-3893-FE0A625D539F}"/>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grandma</a:t>
            </a:r>
          </a:p>
        </p:txBody>
      </p:sp>
      <p:sp>
        <p:nvSpPr>
          <p:cNvPr id="14" name="Rounded Rectangle 13">
            <a:extLst>
              <a:ext uri="{FF2B5EF4-FFF2-40B4-BE49-F238E27FC236}">
                <a16:creationId xmlns:a16="http://schemas.microsoft.com/office/drawing/2014/main" id="{266B16BC-4BD4-5651-BB59-EB972BAA4442}"/>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sp>
        <p:nvSpPr>
          <p:cNvPr id="21" name="Title">
            <a:extLst>
              <a:ext uri="{FF2B5EF4-FFF2-40B4-BE49-F238E27FC236}">
                <a16:creationId xmlns:a16="http://schemas.microsoft.com/office/drawing/2014/main" id="{4571D099-F34C-FBD8-4C5D-FB4AEB5FCA18}"/>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sp>
        <p:nvSpPr>
          <p:cNvPr id="4" name="Right Arrow 3">
            <a:extLst>
              <a:ext uri="{FF2B5EF4-FFF2-40B4-BE49-F238E27FC236}">
                <a16:creationId xmlns:a16="http://schemas.microsoft.com/office/drawing/2014/main" id="{6FB9A2F6-4067-840E-BF00-87800CE78C0F}"/>
              </a:ext>
            </a:extLst>
          </p:cNvPr>
          <p:cNvSpPr/>
          <p:nvPr/>
        </p:nvSpPr>
        <p:spPr>
          <a:xfrm rot="10489305">
            <a:off x="6245273" y="3836135"/>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ndma">
            <a:hlinkClick r:id="" action="ppaction://media"/>
            <a:extLst>
              <a:ext uri="{FF2B5EF4-FFF2-40B4-BE49-F238E27FC236}">
                <a16:creationId xmlns:a16="http://schemas.microsoft.com/office/drawing/2014/main" id="{70B0A249-ABB4-096A-13F8-AA30FC2AD6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807" y="7938"/>
            <a:ext cx="812800" cy="812800"/>
          </a:xfrm>
          <a:prstGeom prst="rect">
            <a:avLst/>
          </a:prstGeom>
        </p:spPr>
      </p:pic>
      <p:pic>
        <p:nvPicPr>
          <p:cNvPr id="8" name="grandma">
            <a:hlinkClick r:id="" action="ppaction://media"/>
            <a:extLst>
              <a:ext uri="{FF2B5EF4-FFF2-40B4-BE49-F238E27FC236}">
                <a16:creationId xmlns:a16="http://schemas.microsoft.com/office/drawing/2014/main" id="{EEE2CD68-328E-9F9A-7236-06D4AA00E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807" y="1011238"/>
            <a:ext cx="812800" cy="812800"/>
          </a:xfrm>
          <a:prstGeom prst="rect">
            <a:avLst/>
          </a:prstGeom>
        </p:spPr>
      </p:pic>
    </p:spTree>
    <p:extLst>
      <p:ext uri="{BB962C8B-B14F-4D97-AF65-F5344CB8AC3E}">
        <p14:creationId xmlns:p14="http://schemas.microsoft.com/office/powerpoint/2010/main" val="3715101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802" fill="hold"/>
                                        <p:tgtEl>
                                          <p:spTgt spid="8"/>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02" fill="hold"/>
                                        <p:tgtEl>
                                          <p:spTgt spid="6"/>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09A5-CD58-D2D2-2BFF-F0CF36CD9C2A}"/>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47C7F63-BBA8-3039-0162-F035F5E5BA36}"/>
              </a:ext>
            </a:extLst>
          </p:cNvPr>
          <p:cNvSpPr/>
          <p:nvPr/>
        </p:nvSpPr>
        <p:spPr>
          <a:xfrm>
            <a:off x="5424311" y="1767636"/>
            <a:ext cx="3040418" cy="724315"/>
          </a:xfrm>
          <a:prstGeom prst="roundRect">
            <a:avLst>
              <a:gd name="adj" fmla="val 18486"/>
            </a:avLst>
          </a:prstGeom>
          <a:gradFill>
            <a:gsLst>
              <a:gs pos="0">
                <a:srgbClr val="05A8E7"/>
              </a:gs>
              <a:gs pos="100000">
                <a:srgbClr val="85BE32"/>
              </a:gs>
            </a:gsLst>
            <a:lin ang="108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grandpa</a:t>
            </a:r>
          </a:p>
        </p:txBody>
      </p:sp>
      <p:sp>
        <p:nvSpPr>
          <p:cNvPr id="14" name="Rounded Rectangle 13">
            <a:extLst>
              <a:ext uri="{FF2B5EF4-FFF2-40B4-BE49-F238E27FC236}">
                <a16:creationId xmlns:a16="http://schemas.microsoft.com/office/drawing/2014/main" id="{96410691-C685-42D5-3C71-452DE439A0A9}"/>
              </a:ext>
            </a:extLst>
          </p:cNvPr>
          <p:cNvSpPr/>
          <p:nvPr/>
        </p:nvSpPr>
        <p:spPr>
          <a:xfrm>
            <a:off x="5424311" y="1767636"/>
            <a:ext cx="3040418" cy="724315"/>
          </a:xfrm>
          <a:prstGeom prst="roundRect">
            <a:avLst>
              <a:gd name="adj" fmla="val 18486"/>
            </a:avLst>
          </a:prstGeom>
          <a:solidFill>
            <a:srgbClr val="E50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Reveal Answer</a:t>
            </a:r>
          </a:p>
        </p:txBody>
      </p:sp>
      <p:pic>
        <p:nvPicPr>
          <p:cNvPr id="3" name="Picture 2">
            <a:extLst>
              <a:ext uri="{FF2B5EF4-FFF2-40B4-BE49-F238E27FC236}">
                <a16:creationId xmlns:a16="http://schemas.microsoft.com/office/drawing/2014/main" id="{D9E63F26-3B8C-AB5E-1862-9A9BCFF1E5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4397" y="2546069"/>
            <a:ext cx="6250586" cy="3394614"/>
          </a:xfrm>
          <a:prstGeom prst="rect">
            <a:avLst/>
          </a:prstGeom>
        </p:spPr>
      </p:pic>
      <p:sp>
        <p:nvSpPr>
          <p:cNvPr id="21" name="Title">
            <a:extLst>
              <a:ext uri="{FF2B5EF4-FFF2-40B4-BE49-F238E27FC236}">
                <a16:creationId xmlns:a16="http://schemas.microsoft.com/office/drawing/2014/main" id="{D1102471-5C4F-7FD7-6ACB-8C80437C32ED}"/>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Who is this?</a:t>
            </a:r>
            <a:endParaRPr lang="en-GB" sz="6000" dirty="0">
              <a:solidFill>
                <a:srgbClr val="E50050"/>
              </a:solidFill>
              <a:latin typeface="Twinkl" panose="02000000000000000000" pitchFamily="2" charset="77"/>
            </a:endParaRPr>
          </a:p>
        </p:txBody>
      </p:sp>
      <p:sp>
        <p:nvSpPr>
          <p:cNvPr id="4" name="Right Arrow 3">
            <a:extLst>
              <a:ext uri="{FF2B5EF4-FFF2-40B4-BE49-F238E27FC236}">
                <a16:creationId xmlns:a16="http://schemas.microsoft.com/office/drawing/2014/main" id="{5B84105D-26FD-1C5F-E1C4-15E6A6A9842D}"/>
              </a:ext>
            </a:extLst>
          </p:cNvPr>
          <p:cNvSpPr/>
          <p:nvPr/>
        </p:nvSpPr>
        <p:spPr>
          <a:xfrm rot="1855253">
            <a:off x="1656676" y="2081080"/>
            <a:ext cx="1398494" cy="645459"/>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ndpa">
            <a:hlinkClick r:id="" action="ppaction://media"/>
            <a:extLst>
              <a:ext uri="{FF2B5EF4-FFF2-40B4-BE49-F238E27FC236}">
                <a16:creationId xmlns:a16="http://schemas.microsoft.com/office/drawing/2014/main" id="{9AC15DDF-D164-3F51-CD1E-868DB838FC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03" y="0"/>
            <a:ext cx="812800" cy="812800"/>
          </a:xfrm>
          <a:prstGeom prst="rect">
            <a:avLst/>
          </a:prstGeom>
        </p:spPr>
      </p:pic>
      <p:pic>
        <p:nvPicPr>
          <p:cNvPr id="8" name="grandpa">
            <a:hlinkClick r:id="" action="ppaction://media"/>
            <a:extLst>
              <a:ext uri="{FF2B5EF4-FFF2-40B4-BE49-F238E27FC236}">
                <a16:creationId xmlns:a16="http://schemas.microsoft.com/office/drawing/2014/main" id="{9D97FB8C-B2A9-4092-AE03-CFA79CE47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03" y="762000"/>
            <a:ext cx="812800" cy="812800"/>
          </a:xfrm>
          <a:prstGeom prst="rect">
            <a:avLst/>
          </a:prstGeom>
        </p:spPr>
      </p:pic>
    </p:spTree>
    <p:extLst>
      <p:ext uri="{BB962C8B-B14F-4D97-AF65-F5344CB8AC3E}">
        <p14:creationId xmlns:p14="http://schemas.microsoft.com/office/powerpoint/2010/main" val="2029128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24" fill="hold"/>
                                        <p:tgtEl>
                                          <p:spTgt spid="8"/>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24" fill="hold"/>
                                        <p:tgtEl>
                                          <p:spTgt spid="6"/>
                                        </p:tgtEl>
                                      </p:cBhvr>
                                    </p:cmd>
                                  </p:childTnLst>
                                </p:cTn>
                              </p:par>
                            </p:childTnLst>
                          </p:cTn>
                        </p:par>
                      </p:childTnLst>
                    </p:cTn>
                  </p:par>
                </p:childTnLst>
              </p:cTn>
              <p:nextCondLst>
                <p:cond evt="onClick" delay="0">
                  <p:tgtEl>
                    <p:spTgt spid="7"/>
                  </p:tgtEl>
                </p:cond>
              </p:nextCondLst>
            </p:seq>
          </p:childTnLst>
        </p:cTn>
      </p:par>
    </p:tnLst>
    <p:bldLst>
      <p:bldP spid="7"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703D5-8F01-D56C-FC0A-B2EA4A35E2F6}"/>
            </a:ext>
          </a:extLst>
        </p:cNvPr>
        <p:cNvGrpSpPr/>
        <p:nvPr/>
      </p:nvGrpSpPr>
      <p:grpSpPr>
        <a:xfrm>
          <a:off x="0" y="0"/>
          <a:ext cx="0" cy="0"/>
          <a:chOff x="0" y="0"/>
          <a:chExt cx="0" cy="0"/>
        </a:xfrm>
      </p:grpSpPr>
      <p:sp>
        <p:nvSpPr>
          <p:cNvPr id="21" name="Title">
            <a:extLst>
              <a:ext uri="{FF2B5EF4-FFF2-40B4-BE49-F238E27FC236}">
                <a16:creationId xmlns:a16="http://schemas.microsoft.com/office/drawing/2014/main" id="{44F2110C-67AB-33AD-F365-F3A4080D8554}"/>
              </a:ext>
            </a:extLst>
          </p:cNvPr>
          <p:cNvSpPr>
            <a:spLocks noGrp="1"/>
          </p:cNvSpPr>
          <p:nvPr>
            <p:ph type="title"/>
          </p:nvPr>
        </p:nvSpPr>
        <p:spPr>
          <a:xfrm>
            <a:off x="457198" y="464029"/>
            <a:ext cx="8220075" cy="994306"/>
          </a:xfrm>
        </p:spPr>
        <p:txBody>
          <a:bodyPr/>
          <a:lstStyle/>
          <a:p>
            <a:r>
              <a:rPr lang="en-ZA" i="0" u="none" strike="noStrike" dirty="0">
                <a:solidFill>
                  <a:srgbClr val="E50050"/>
                </a:solidFill>
                <a:effectLst/>
                <a:latin typeface="Twinkl" panose="02000000000000000000" pitchFamily="2" charset="77"/>
              </a:rPr>
              <a:t>Let’s Practise</a:t>
            </a:r>
            <a:endParaRPr lang="en-GB" sz="6000" dirty="0">
              <a:solidFill>
                <a:srgbClr val="E50050"/>
              </a:solidFill>
              <a:latin typeface="Twinkl" panose="02000000000000000000" pitchFamily="2" charset="77"/>
            </a:endParaRPr>
          </a:p>
        </p:txBody>
      </p:sp>
      <p:sp>
        <p:nvSpPr>
          <p:cNvPr id="5" name="TextBox 4">
            <a:extLst>
              <a:ext uri="{FF2B5EF4-FFF2-40B4-BE49-F238E27FC236}">
                <a16:creationId xmlns:a16="http://schemas.microsoft.com/office/drawing/2014/main" id="{D13C406C-7EE1-E43F-063C-2ACD77C7EA29}"/>
              </a:ext>
            </a:extLst>
          </p:cNvPr>
          <p:cNvSpPr txBox="1"/>
          <p:nvPr/>
        </p:nvSpPr>
        <p:spPr>
          <a:xfrm>
            <a:off x="755651" y="1318481"/>
            <a:ext cx="7632700" cy="646331"/>
          </a:xfrm>
          <a:prstGeom prst="rect">
            <a:avLst/>
          </a:prstGeom>
          <a:noFill/>
        </p:spPr>
        <p:txBody>
          <a:bodyPr wrap="square">
            <a:spAutoFit/>
          </a:bodyPr>
          <a:lstStyle/>
          <a:p>
            <a:r>
              <a:rPr lang="en-ZA" sz="1800" b="0" i="0" u="none" strike="noStrike" dirty="0">
                <a:solidFill>
                  <a:schemeClr val="bg2">
                    <a:lumMod val="10000"/>
                  </a:schemeClr>
                </a:solidFill>
                <a:effectLst/>
                <a:latin typeface="Twinkl" panose="02000000000000000000" pitchFamily="2" charset="77"/>
              </a:rPr>
              <a:t>Do you remember the name of each family member? Click on the boxes to check the answer.</a:t>
            </a:r>
            <a:endParaRPr lang="en-US" dirty="0">
              <a:solidFill>
                <a:schemeClr val="bg2">
                  <a:lumMod val="10000"/>
                </a:schemeClr>
              </a:solidFill>
              <a:latin typeface="Twinkl" panose="02000000000000000000" pitchFamily="2" charset="77"/>
            </a:endParaRPr>
          </a:p>
        </p:txBody>
      </p:sp>
      <p:sp>
        <p:nvSpPr>
          <p:cNvPr id="9" name="Oval 8">
            <a:extLst>
              <a:ext uri="{FF2B5EF4-FFF2-40B4-BE49-F238E27FC236}">
                <a16:creationId xmlns:a16="http://schemas.microsoft.com/office/drawing/2014/main" id="{698C71FF-2A84-B0AF-C14D-2EC173D735E3}"/>
              </a:ext>
            </a:extLst>
          </p:cNvPr>
          <p:cNvSpPr/>
          <p:nvPr/>
        </p:nvSpPr>
        <p:spPr>
          <a:xfrm>
            <a:off x="531756" y="2017064"/>
            <a:ext cx="1798192" cy="1798192"/>
          </a:xfrm>
          <a:prstGeom prst="ellipse">
            <a:avLst/>
          </a:prstGeom>
          <a:blipFill>
            <a:blip r:embed="rId16" cstate="print">
              <a:extLst>
                <a:ext uri="{28A0092B-C50C-407E-A947-70E740481C1C}">
                  <a14:useLocalDpi xmlns:a14="http://schemas.microsoft.com/office/drawing/2010/main" val="0"/>
                </a:ext>
              </a:extLst>
            </a:blip>
            <a:stretch>
              <a:fillRect l="-25304" t="-16767" r="-177688" b="-101021"/>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E049F8-8C75-BC6F-84DE-41E614D28687}"/>
              </a:ext>
            </a:extLst>
          </p:cNvPr>
          <p:cNvSpPr/>
          <p:nvPr/>
        </p:nvSpPr>
        <p:spPr>
          <a:xfrm>
            <a:off x="2625855" y="2017064"/>
            <a:ext cx="1798192" cy="1798192"/>
          </a:xfrm>
          <a:prstGeom prst="ellipse">
            <a:avLst/>
          </a:prstGeom>
          <a:blipFill>
            <a:blip r:embed="rId17"/>
            <a:stretch>
              <a:fillRect l="-22144" t="-18406" r="-186206" b="-189944"/>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73CDAC-EA40-54DD-CBEA-49B0168F1FE0}"/>
              </a:ext>
            </a:extLst>
          </p:cNvPr>
          <p:cNvSpPr/>
          <p:nvPr/>
        </p:nvSpPr>
        <p:spPr>
          <a:xfrm>
            <a:off x="4613815" y="2057187"/>
            <a:ext cx="1798192" cy="1798192"/>
          </a:xfrm>
          <a:prstGeom prst="ellipse">
            <a:avLst/>
          </a:prstGeom>
          <a:blipFill>
            <a:blip r:embed="rId18"/>
            <a:stretch>
              <a:fillRect l="-11306" t="-1" r="-12428" b="-128813"/>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5C516A-1E76-4AED-54E9-676DEF99E155}"/>
              </a:ext>
            </a:extLst>
          </p:cNvPr>
          <p:cNvSpPr/>
          <p:nvPr/>
        </p:nvSpPr>
        <p:spPr>
          <a:xfrm>
            <a:off x="6814052" y="2017064"/>
            <a:ext cx="1798192" cy="1798192"/>
          </a:xfrm>
          <a:prstGeom prst="ellipse">
            <a:avLst/>
          </a:prstGeom>
          <a:blipFill>
            <a:blip r:embed="rId19"/>
            <a:stretch>
              <a:fillRect l="-378939" t="-153706" r="-98549" b="-153706"/>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04C2E48-425E-A597-30F2-4B5C3A8CFE96}"/>
              </a:ext>
            </a:extLst>
          </p:cNvPr>
          <p:cNvSpPr/>
          <p:nvPr/>
        </p:nvSpPr>
        <p:spPr>
          <a:xfrm>
            <a:off x="1583846" y="4148093"/>
            <a:ext cx="1798192" cy="1798192"/>
          </a:xfrm>
          <a:prstGeom prst="ellipse">
            <a:avLst/>
          </a:prstGeom>
          <a:blipFill>
            <a:blip r:embed="rId20"/>
            <a:stretch>
              <a:fillRect l="-291437" t="-56728" r="-33475" b="-143042"/>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516F89-2D87-D32A-42E7-84CEFF7431AF}"/>
              </a:ext>
            </a:extLst>
          </p:cNvPr>
          <p:cNvSpPr/>
          <p:nvPr/>
        </p:nvSpPr>
        <p:spPr>
          <a:xfrm>
            <a:off x="3677945" y="4148093"/>
            <a:ext cx="1798192" cy="1798192"/>
          </a:xfrm>
          <a:prstGeom prst="ellipse">
            <a:avLst/>
          </a:prstGeom>
          <a:blipFill>
            <a:blip r:embed="rId21"/>
            <a:stretch>
              <a:fillRect l="-141421" t="-6468" r="-208106" b="-183448"/>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D63C40-F620-A819-AE46-31D7D957EAD4}"/>
              </a:ext>
            </a:extLst>
          </p:cNvPr>
          <p:cNvSpPr/>
          <p:nvPr/>
        </p:nvSpPr>
        <p:spPr>
          <a:xfrm>
            <a:off x="5772044" y="4148093"/>
            <a:ext cx="1798192" cy="1798192"/>
          </a:xfrm>
          <a:prstGeom prst="ellipse">
            <a:avLst/>
          </a:prstGeom>
          <a:blipFill>
            <a:blip r:embed="rId22"/>
            <a:stretch>
              <a:fillRect l="-69729" t="-12196" r="-7948" b="-2392"/>
            </a:stretch>
          </a:blipFill>
          <a:ln w="28575">
            <a:solidFill>
              <a:srgbClr val="E5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D01037A-D6DB-FB2A-B553-F7A423BAB02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124824" y="3562664"/>
            <a:ext cx="612055" cy="612055"/>
          </a:xfrm>
          <a:prstGeom prst="rect">
            <a:avLst/>
          </a:prstGeom>
        </p:spPr>
      </p:pic>
      <p:pic>
        <p:nvPicPr>
          <p:cNvPr id="18" name="Graphic 17">
            <a:extLst>
              <a:ext uri="{FF2B5EF4-FFF2-40B4-BE49-F238E27FC236}">
                <a16:creationId xmlns:a16="http://schemas.microsoft.com/office/drawing/2014/main" id="{148CFFFB-41C1-6323-FCDA-8AEC4910B38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3218923" y="3562664"/>
            <a:ext cx="612055" cy="612055"/>
          </a:xfrm>
          <a:prstGeom prst="rect">
            <a:avLst/>
          </a:prstGeom>
        </p:spPr>
      </p:pic>
      <p:pic>
        <p:nvPicPr>
          <p:cNvPr id="19" name="Graphic 18">
            <a:extLst>
              <a:ext uri="{FF2B5EF4-FFF2-40B4-BE49-F238E27FC236}">
                <a16:creationId xmlns:a16="http://schemas.microsoft.com/office/drawing/2014/main" id="{69E02D85-7B5A-088D-06DE-F7F597B81F9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5323106" y="3562664"/>
            <a:ext cx="612055" cy="612055"/>
          </a:xfrm>
          <a:prstGeom prst="rect">
            <a:avLst/>
          </a:prstGeom>
        </p:spPr>
      </p:pic>
      <p:pic>
        <p:nvPicPr>
          <p:cNvPr id="20" name="Graphic 19">
            <a:extLst>
              <a:ext uri="{FF2B5EF4-FFF2-40B4-BE49-F238E27FC236}">
                <a16:creationId xmlns:a16="http://schemas.microsoft.com/office/drawing/2014/main" id="{1392821C-B524-F14C-C9B5-38ED05B56E3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7407120" y="3562664"/>
            <a:ext cx="612055" cy="612055"/>
          </a:xfrm>
          <a:prstGeom prst="rect">
            <a:avLst/>
          </a:prstGeom>
        </p:spPr>
      </p:pic>
      <p:pic>
        <p:nvPicPr>
          <p:cNvPr id="23" name="Graphic 22">
            <a:extLst>
              <a:ext uri="{FF2B5EF4-FFF2-40B4-BE49-F238E27FC236}">
                <a16:creationId xmlns:a16="http://schemas.microsoft.com/office/drawing/2014/main" id="{9D37C1B7-FC92-FF3A-245B-A4417901637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2166832" y="5683279"/>
            <a:ext cx="612055" cy="612055"/>
          </a:xfrm>
          <a:prstGeom prst="rect">
            <a:avLst/>
          </a:prstGeom>
        </p:spPr>
      </p:pic>
      <p:pic>
        <p:nvPicPr>
          <p:cNvPr id="24" name="Graphic 23">
            <a:extLst>
              <a:ext uri="{FF2B5EF4-FFF2-40B4-BE49-F238E27FC236}">
                <a16:creationId xmlns:a16="http://schemas.microsoft.com/office/drawing/2014/main" id="{FA5B9341-AEAA-AD85-9052-6604014C6FD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260930" y="5683279"/>
            <a:ext cx="612055" cy="612055"/>
          </a:xfrm>
          <a:prstGeom prst="rect">
            <a:avLst/>
          </a:prstGeom>
        </p:spPr>
      </p:pic>
      <p:pic>
        <p:nvPicPr>
          <p:cNvPr id="25" name="Graphic 24">
            <a:extLst>
              <a:ext uri="{FF2B5EF4-FFF2-40B4-BE49-F238E27FC236}">
                <a16:creationId xmlns:a16="http://schemas.microsoft.com/office/drawing/2014/main" id="{0BAEBA92-41DA-3B18-4B9E-54A8A87AD4D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6365113" y="5683279"/>
            <a:ext cx="612055" cy="612055"/>
          </a:xfrm>
          <a:prstGeom prst="rect">
            <a:avLst/>
          </a:prstGeom>
        </p:spPr>
      </p:pic>
      <p:sp>
        <p:nvSpPr>
          <p:cNvPr id="22" name="Right Arrow 21">
            <a:extLst>
              <a:ext uri="{FF2B5EF4-FFF2-40B4-BE49-F238E27FC236}">
                <a16:creationId xmlns:a16="http://schemas.microsoft.com/office/drawing/2014/main" id="{758210B7-1C3F-AB8D-4291-41BCF1C247E7}"/>
              </a:ext>
            </a:extLst>
          </p:cNvPr>
          <p:cNvSpPr/>
          <p:nvPr/>
        </p:nvSpPr>
        <p:spPr>
          <a:xfrm rot="12758714">
            <a:off x="3694936" y="3017222"/>
            <a:ext cx="612283" cy="372471"/>
          </a:xfrm>
          <a:prstGeom prst="rightArrow">
            <a:avLst/>
          </a:prstGeom>
          <a:gradFill flip="none" rotWithShape="1">
            <a:gsLst>
              <a:gs pos="0">
                <a:srgbClr val="85BE32"/>
              </a:gs>
              <a:gs pos="100000">
                <a:srgbClr val="05A8E7"/>
              </a:gs>
            </a:gsLst>
            <a:lin ang="10800000" scaled="0"/>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Brother">
            <a:hlinkClick r:id="" action="ppaction://media"/>
            <a:extLst>
              <a:ext uri="{FF2B5EF4-FFF2-40B4-BE49-F238E27FC236}">
                <a16:creationId xmlns:a16="http://schemas.microsoft.com/office/drawing/2014/main" id="{F09CF877-020B-3B6B-5D97-0EE4CA1D47D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44562" y="0"/>
            <a:ext cx="812800" cy="812800"/>
          </a:xfrm>
          <a:prstGeom prst="rect">
            <a:avLst/>
          </a:prstGeom>
        </p:spPr>
      </p:pic>
      <p:pic>
        <p:nvPicPr>
          <p:cNvPr id="27" name="Dad">
            <a:hlinkClick r:id="" action="ppaction://media"/>
            <a:extLst>
              <a:ext uri="{FF2B5EF4-FFF2-40B4-BE49-F238E27FC236}">
                <a16:creationId xmlns:a16="http://schemas.microsoft.com/office/drawing/2014/main" id="{58619276-4008-5D53-6458-BCA4C2F4EE05}"/>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944562" y="5047189"/>
            <a:ext cx="812800" cy="812800"/>
          </a:xfrm>
          <a:prstGeom prst="rect">
            <a:avLst/>
          </a:prstGeom>
        </p:spPr>
      </p:pic>
      <p:pic>
        <p:nvPicPr>
          <p:cNvPr id="28" name="family">
            <a:hlinkClick r:id="" action="ppaction://media"/>
            <a:extLst>
              <a:ext uri="{FF2B5EF4-FFF2-40B4-BE49-F238E27FC236}">
                <a16:creationId xmlns:a16="http://schemas.microsoft.com/office/drawing/2014/main" id="{6DE8AFEE-144D-44AA-180E-366796151443}"/>
              </a:ext>
            </a:extLst>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944562" y="4148093"/>
            <a:ext cx="812800" cy="812800"/>
          </a:xfrm>
          <a:prstGeom prst="rect">
            <a:avLst/>
          </a:prstGeom>
        </p:spPr>
      </p:pic>
      <p:pic>
        <p:nvPicPr>
          <p:cNvPr id="29" name="grandma">
            <a:hlinkClick r:id="" action="ppaction://media"/>
            <a:extLst>
              <a:ext uri="{FF2B5EF4-FFF2-40B4-BE49-F238E27FC236}">
                <a16:creationId xmlns:a16="http://schemas.microsoft.com/office/drawing/2014/main" id="{7F71C449-CFEB-95F1-ABFB-4F6433FF7F6D}"/>
              </a:ext>
            </a:extLst>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944562" y="3113088"/>
            <a:ext cx="812800" cy="812800"/>
          </a:xfrm>
          <a:prstGeom prst="rect">
            <a:avLst/>
          </a:prstGeom>
        </p:spPr>
      </p:pic>
      <p:pic>
        <p:nvPicPr>
          <p:cNvPr id="30" name="grandpa">
            <a:hlinkClick r:id="" action="ppaction://media"/>
            <a:extLst>
              <a:ext uri="{FF2B5EF4-FFF2-40B4-BE49-F238E27FC236}">
                <a16:creationId xmlns:a16="http://schemas.microsoft.com/office/drawing/2014/main" id="{E8768828-697C-FD97-6C9D-07FB1C03BC3E}"/>
              </a:ext>
            </a:extLst>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944562" y="2300288"/>
            <a:ext cx="812800" cy="812800"/>
          </a:xfrm>
          <a:prstGeom prst="rect">
            <a:avLst/>
          </a:prstGeom>
        </p:spPr>
      </p:pic>
      <p:pic>
        <p:nvPicPr>
          <p:cNvPr id="31" name="mum">
            <a:hlinkClick r:id="" action="ppaction://media"/>
            <a:extLst>
              <a:ext uri="{FF2B5EF4-FFF2-40B4-BE49-F238E27FC236}">
                <a16:creationId xmlns:a16="http://schemas.microsoft.com/office/drawing/2014/main" id="{E788B7F8-3F3A-7612-4FF8-E277513FEC6C}"/>
              </a:ext>
            </a:extLst>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944562" y="1610664"/>
            <a:ext cx="812800" cy="812800"/>
          </a:xfrm>
          <a:prstGeom prst="rect">
            <a:avLst/>
          </a:prstGeom>
        </p:spPr>
      </p:pic>
      <p:pic>
        <p:nvPicPr>
          <p:cNvPr id="32" name="sister">
            <a:hlinkClick r:id="" action="ppaction://media"/>
            <a:extLst>
              <a:ext uri="{FF2B5EF4-FFF2-40B4-BE49-F238E27FC236}">
                <a16:creationId xmlns:a16="http://schemas.microsoft.com/office/drawing/2014/main" id="{F816EA1F-07E8-B73C-CEE9-6CDC5C749EE3}"/>
              </a:ext>
            </a:extLst>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944562" y="812800"/>
            <a:ext cx="812800" cy="812800"/>
          </a:xfrm>
          <a:prstGeom prst="rect">
            <a:avLst/>
          </a:prstGeom>
        </p:spPr>
      </p:pic>
    </p:spTree>
    <p:extLst>
      <p:ext uri="{BB962C8B-B14F-4D97-AF65-F5344CB8AC3E}">
        <p14:creationId xmlns:p14="http://schemas.microsoft.com/office/powerpoint/2010/main" val="12651360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audio>
              <p:cMediaNode vol="80000">
                <p:cTn id="3" fill="hold" display="0">
                  <p:stCondLst>
                    <p:cond delay="indefinite"/>
                  </p:stCondLst>
                  <p:endCondLst>
                    <p:cond evt="onStopAudio" delay="0">
                      <p:tgtEl>
                        <p:sldTgt/>
                      </p:tgtEl>
                    </p:cond>
                  </p:endCondLst>
                </p:cTn>
                <p:tgtEl>
                  <p:spTgt spid="27"/>
                </p:tgtEl>
              </p:cMediaNode>
            </p:audio>
            <p:audio>
              <p:cMediaNode vol="80000">
                <p:cTn id="4" fill="hold" display="0">
                  <p:stCondLst>
                    <p:cond delay="indefinite"/>
                  </p:stCondLst>
                  <p:endCondLst>
                    <p:cond evt="onStopAudio" delay="0">
                      <p:tgtEl>
                        <p:sldTgt/>
                      </p:tgtEl>
                    </p:cond>
                  </p:endCondLst>
                </p:cTn>
                <p:tgtEl>
                  <p:spTgt spid="28"/>
                </p:tgtEl>
              </p:cMediaNode>
            </p:audio>
            <p:audio>
              <p:cMediaNode vol="80000">
                <p:cTn id="5" fill="hold" display="0">
                  <p:stCondLst>
                    <p:cond delay="indefinite"/>
                  </p:stCondLst>
                  <p:endCondLst>
                    <p:cond evt="onStopAudio" delay="0">
                      <p:tgtEl>
                        <p:sldTgt/>
                      </p:tgtEl>
                    </p:cond>
                  </p:endCondLst>
                </p:cTn>
                <p:tgtEl>
                  <p:spTgt spid="29"/>
                </p:tgtEl>
              </p:cMediaNode>
            </p:audio>
            <p:audio>
              <p:cMediaNode vol="80000">
                <p:cTn id="6" fill="hold" display="0">
                  <p:stCondLst>
                    <p:cond delay="indefinite"/>
                  </p:stCondLst>
                  <p:endCondLst>
                    <p:cond evt="onStopAudio" delay="0">
                      <p:tgtEl>
                        <p:sldTgt/>
                      </p:tgtEl>
                    </p:cond>
                  </p:endCondLst>
                </p:cTn>
                <p:tgtEl>
                  <p:spTgt spid="30"/>
                </p:tgtEl>
              </p:cMediaNode>
            </p:audio>
            <p:audio>
              <p:cMediaNode vol="80000">
                <p:cTn id="7" fill="hold" display="0">
                  <p:stCondLst>
                    <p:cond delay="indefinite"/>
                  </p:stCondLst>
                  <p:endCondLst>
                    <p:cond evt="onStopAudio" delay="0">
                      <p:tgtEl>
                        <p:sldTgt/>
                      </p:tgtEl>
                    </p:cond>
                  </p:endCondLst>
                </p:cTn>
                <p:tgtEl>
                  <p:spTgt spid="31"/>
                </p:tgtEl>
              </p:cMediaNode>
            </p:audio>
            <p:audio>
              <p:cMediaNode vol="80000">
                <p:cTn id="8" fill="hold" display="0">
                  <p:stCondLst>
                    <p:cond delay="indefinite"/>
                  </p:stCondLst>
                  <p:endCondLst>
                    <p:cond evt="onStopAudio" delay="0">
                      <p:tgtEl>
                        <p:sldTgt/>
                      </p:tgtEl>
                    </p:cond>
                  </p:endCondLst>
                </p:cTn>
                <p:tgtEl>
                  <p:spTgt spid="32"/>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2" fill="hold"/>
                                        <p:tgtEl>
                                          <p:spTgt spid="31"/>
                                        </p:tgtEl>
                                      </p:cBhvr>
                                    </p:cmd>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2" fill="hold"/>
                                        <p:tgtEl>
                                          <p:spTgt spid="27"/>
                                        </p:tgtEl>
                                      </p:cBhvr>
                                    </p:cmd>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06" fill="hold"/>
                                        <p:tgtEl>
                                          <p:spTgt spid="32"/>
                                        </p:tgtEl>
                                      </p:cBhvr>
                                    </p:cmd>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16" fill="hold"/>
                                        <p:tgtEl>
                                          <p:spTgt spid="26"/>
                                        </p:tgtEl>
                                      </p:cBhvr>
                                    </p:cmd>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802" fill="hold"/>
                                        <p:tgtEl>
                                          <p:spTgt spid="29"/>
                                        </p:tgtEl>
                                      </p:cBhvr>
                                    </p:cmd>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24" fill="hold"/>
                                        <p:tgtEl>
                                          <p:spTgt spid="30"/>
                                        </p:tgtEl>
                                      </p:cBhvr>
                                    </p:cmd>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06" fill="hold"/>
                                        <p:tgtEl>
                                          <p:spTgt spid="28"/>
                                        </p:tgtEl>
                                      </p:cBhvr>
                                    </p:cmd>
                                  </p:child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82F266-0271-4145-8AD2-EA6466ABF765}" vid="{A2AD3E77-991E-483D-8C8B-F5F2BC8F2E0A}"/>
    </a:ext>
  </a:extLst>
</a:theme>
</file>

<file path=ppt/theme/theme2.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225</TotalTime>
  <Words>190</Words>
  <Application>Microsoft Office PowerPoint</Application>
  <PresentationFormat>Ekran Gösterisi (4:3)</PresentationFormat>
  <Paragraphs>67</Paragraphs>
  <Slides>17</Slides>
  <Notes>0</Notes>
  <HiddenSlides>0</HiddenSlides>
  <MMClips>21</MMClips>
  <ScaleCrop>false</ScaleCrop>
  <HeadingPairs>
    <vt:vector size="6" baseType="variant">
      <vt:variant>
        <vt:lpstr>Kullanılan Yazı Tipleri</vt:lpstr>
      </vt:variant>
      <vt:variant>
        <vt:i4>5</vt:i4>
      </vt:variant>
      <vt:variant>
        <vt:lpstr>Tema</vt:lpstr>
      </vt:variant>
      <vt:variant>
        <vt:i4>2</vt:i4>
      </vt:variant>
      <vt:variant>
        <vt:lpstr>Slayt Başlıkları</vt:lpstr>
      </vt:variant>
      <vt:variant>
        <vt:i4>17</vt:i4>
      </vt:variant>
    </vt:vector>
  </HeadingPairs>
  <TitlesOfParts>
    <vt:vector size="24" baseType="lpstr">
      <vt:lpstr>Calibri Light</vt:lpstr>
      <vt:lpstr>Roboto</vt:lpstr>
      <vt:lpstr>Arial</vt:lpstr>
      <vt:lpstr>Calibri</vt:lpstr>
      <vt:lpstr>Twinkl</vt:lpstr>
      <vt:lpstr>Disclaimers/Guidance</vt:lpstr>
      <vt:lpstr>Geçmişe bakış</vt:lpstr>
      <vt:lpstr>PowerPoint Sunusu</vt:lpstr>
      <vt:lpstr>How can we say this in English?</vt:lpstr>
      <vt:lpstr>Who is this?</vt:lpstr>
      <vt:lpstr>Who is this?</vt:lpstr>
      <vt:lpstr>Who is this?</vt:lpstr>
      <vt:lpstr>Who is this?</vt:lpstr>
      <vt:lpstr>Who is this?</vt:lpstr>
      <vt:lpstr>Who is this?</vt:lpstr>
      <vt:lpstr>Let’s Practise</vt:lpstr>
      <vt:lpstr>Look at the picture. Who are they?</vt:lpstr>
      <vt:lpstr>Look at the picture. Who are they?</vt:lpstr>
      <vt:lpstr>Look at the picture. Who are they?</vt:lpstr>
      <vt:lpstr>Look at the picture. Who are they?</vt:lpstr>
      <vt:lpstr>Look at the picture. Who are they?</vt:lpstr>
      <vt:lpstr>Look at the picture. Who are they?</vt:lpstr>
      <vt:lpstr>Look at the picture. Who are they?</vt:lpstr>
      <vt:lpstr>Look at the picture. Who are they?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Twinkl Twinkl</dc:creator>
  <cp:lastModifiedBy>okan gültekin</cp:lastModifiedBy>
  <cp:revision>77</cp:revision>
  <dcterms:created xsi:type="dcterms:W3CDTF">2025-02-17T13:09:17Z</dcterms:created>
  <dcterms:modified xsi:type="dcterms:W3CDTF">2026-03-08T01:28:21Z</dcterms:modified>
</cp:coreProperties>
</file>